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presProps" Target="pres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2B5D-32DC-4195-AC20-AEC16B0CC6E8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5EFC3-3F9E-4092-A3EB-76224854FF7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2B5D-32DC-4195-AC20-AEC16B0CC6E8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5EFC3-3F9E-4092-A3EB-76224854FF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2B5D-32DC-4195-AC20-AEC16B0CC6E8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5EFC3-3F9E-4092-A3EB-76224854FF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2B5D-32DC-4195-AC20-AEC16B0CC6E8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5EFC3-3F9E-4092-A3EB-76224854FF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2B5D-32DC-4195-AC20-AEC16B0CC6E8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5EFC3-3F9E-4092-A3EB-76224854FF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2B5D-32DC-4195-AC20-AEC16B0CC6E8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5EFC3-3F9E-4092-A3EB-76224854FF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2B5D-32DC-4195-AC20-AEC16B0CC6E8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5EFC3-3F9E-4092-A3EB-76224854FF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2B5D-32DC-4195-AC20-AEC16B0CC6E8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5EFC3-3F9E-4092-A3EB-76224854FF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2B5D-32DC-4195-AC20-AEC16B0CC6E8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5EFC3-3F9E-4092-A3EB-76224854FF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2B5D-32DC-4195-AC20-AEC16B0CC6E8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5EFC3-3F9E-4092-A3EB-76224854FF7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0E12B5D-32DC-4195-AC20-AEC16B0CC6E8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EA5EFC3-3F9E-4092-A3EB-76224854FF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0E12B5D-32DC-4195-AC20-AEC16B0CC6E8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EA5EFC3-3F9E-4092-A3EB-76224854FF7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«</a:t>
            </a:r>
            <a:r>
              <a:rPr lang="ru-RU" dirty="0" err="1"/>
              <a:t>Атасын</a:t>
            </a:r>
            <a:r>
              <a:rPr lang="ru-RU" dirty="0"/>
              <a:t> </a:t>
            </a:r>
            <a:r>
              <a:rPr lang="ru-RU" dirty="0" err="1"/>
              <a:t>сактап</a:t>
            </a:r>
            <a:r>
              <a:rPr lang="ru-RU" dirty="0"/>
              <a:t> калган </a:t>
            </a:r>
            <a:r>
              <a:rPr lang="ru-RU" dirty="0" err="1"/>
              <a:t>кыз</a:t>
            </a:r>
            <a:r>
              <a:rPr lang="ru-RU" dirty="0"/>
              <a:t>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10-класс </a:t>
            </a:r>
            <a:r>
              <a:rPr lang="ru-RU" dirty="0" err="1"/>
              <a:t>кыргыз</a:t>
            </a:r>
            <a:r>
              <a:rPr lang="ru-RU" dirty="0"/>
              <a:t> тили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357562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/>
              <a:t>5-тапшырма.Текстке дал </a:t>
            </a:r>
            <a:r>
              <a:rPr lang="ru-RU" dirty="0" err="1"/>
              <a:t>келген</a:t>
            </a:r>
            <a:r>
              <a:rPr lang="ru-RU" dirty="0"/>
              <a:t> </a:t>
            </a:r>
            <a:r>
              <a:rPr lang="ru-RU" dirty="0" err="1"/>
              <a:t>сүйлөмдөрдү туурасын</a:t>
            </a:r>
            <a:r>
              <a:rPr lang="ru-RU" dirty="0"/>
              <a:t> (+),</a:t>
            </a:r>
            <a:r>
              <a:rPr lang="ru-RU" dirty="0" err="1"/>
              <a:t>туура</a:t>
            </a:r>
            <a:r>
              <a:rPr lang="ru-RU" dirty="0"/>
              <a:t> </a:t>
            </a:r>
            <a:r>
              <a:rPr lang="ru-RU" dirty="0" err="1"/>
              <a:t>эмесин</a:t>
            </a:r>
            <a:r>
              <a:rPr lang="ru-RU" dirty="0"/>
              <a:t> (-) </a:t>
            </a:r>
            <a:r>
              <a:rPr lang="ru-RU" dirty="0" err="1"/>
              <a:t>белгилерин</a:t>
            </a:r>
            <a:r>
              <a:rPr lang="ru-RU" dirty="0"/>
              <a:t> кой.</a:t>
            </a:r>
            <a:br>
              <a:rPr lang="ru-RU" dirty="0"/>
            </a:b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571876"/>
            <a:ext cx="8229600" cy="2524124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y-KG" dirty="0"/>
              <a:t>6-тапшырма.Накыл сөздөрдүн маанисин чечмелегиле.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y-KG" dirty="0"/>
              <a:t>Ата-энесин сыйлагандар-</a:t>
            </a:r>
            <a:endParaRPr lang="ru-RU" dirty="0"/>
          </a:p>
          <a:p>
            <a:r>
              <a:rPr lang="ky-KG" dirty="0"/>
              <a:t>Өмүр боюу таалайлуулар.</a:t>
            </a:r>
            <a:endParaRPr lang="ru-RU" dirty="0"/>
          </a:p>
          <a:p>
            <a:r>
              <a:rPr lang="ky-KG" dirty="0"/>
              <a:t> Кыз –зирек ,баамчыл пенде.</a:t>
            </a:r>
            <a:endParaRPr lang="ru-RU" dirty="0"/>
          </a:p>
          <a:p>
            <a:r>
              <a:rPr lang="ky-KG" dirty="0"/>
              <a:t>Ата-энесин сыйлабаган эли сыйлап жарытпайт.</a:t>
            </a:r>
            <a:endParaRPr lang="ru-RU" dirty="0"/>
          </a:p>
          <a:p>
            <a:r>
              <a:rPr lang="ru-RU" dirty="0" err="1"/>
              <a:t>Атасын</a:t>
            </a:r>
            <a:r>
              <a:rPr lang="ru-RU" dirty="0"/>
              <a:t> </a:t>
            </a:r>
            <a:r>
              <a:rPr lang="ru-RU" dirty="0" err="1"/>
              <a:t>сыйлаган</a:t>
            </a:r>
            <a:r>
              <a:rPr lang="ru-RU" dirty="0"/>
              <a:t> </a:t>
            </a:r>
            <a:r>
              <a:rPr lang="ru-RU" dirty="0" err="1"/>
              <a:t>абийир</a:t>
            </a:r>
            <a:r>
              <a:rPr lang="ru-RU" dirty="0"/>
              <a:t> </a:t>
            </a:r>
            <a:r>
              <a:rPr lang="ru-RU" dirty="0" err="1"/>
              <a:t>табат,эне</a:t>
            </a:r>
            <a:r>
              <a:rPr lang="ky-KG" dirty="0"/>
              <a:t>син</a:t>
            </a:r>
            <a:r>
              <a:rPr lang="ru-RU" dirty="0"/>
              <a:t> </a:t>
            </a:r>
            <a:r>
              <a:rPr lang="ru-RU" dirty="0" err="1"/>
              <a:t>сыйлаган</a:t>
            </a:r>
            <a:r>
              <a:rPr lang="ru-RU" dirty="0"/>
              <a:t> </a:t>
            </a:r>
            <a:r>
              <a:rPr lang="ru-RU" dirty="0" err="1"/>
              <a:t>элге</a:t>
            </a:r>
            <a:r>
              <a:rPr lang="ru-RU" dirty="0"/>
              <a:t> </a:t>
            </a:r>
            <a:r>
              <a:rPr lang="ru-RU" dirty="0" err="1"/>
              <a:t>жагат</a:t>
            </a:r>
            <a:r>
              <a:rPr lang="ky-KG" dirty="0"/>
              <a:t>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err="1"/>
              <a:t>Рефлексивдүү </a:t>
            </a:r>
            <a:r>
              <a:rPr lang="ru-RU" sz="4000" dirty="0"/>
              <a:t>экран.</a:t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i="1" dirty="0"/>
              <a:t>Мен …… </a:t>
            </a:r>
            <a:r>
              <a:rPr lang="ru-RU" sz="3600" i="1" dirty="0" err="1"/>
              <a:t>билдим</a:t>
            </a:r>
            <a:r>
              <a:rPr lang="ru-RU" sz="3600" i="1" dirty="0"/>
              <a:t>.</a:t>
            </a:r>
            <a:endParaRPr lang="ru-RU" sz="3600" dirty="0"/>
          </a:p>
          <a:p>
            <a:r>
              <a:rPr lang="ru-RU" sz="3600" i="1" dirty="0"/>
              <a:t>Мага </a:t>
            </a:r>
            <a:r>
              <a:rPr lang="ru-RU" sz="3600" i="1" dirty="0" err="1"/>
              <a:t>кызыктуу</a:t>
            </a:r>
            <a:r>
              <a:rPr lang="ru-RU" sz="3600" i="1" dirty="0"/>
              <a:t> </a:t>
            </a:r>
            <a:r>
              <a:rPr lang="ru-RU" sz="3600" i="1" dirty="0" err="1"/>
              <a:t>болду</a:t>
            </a:r>
            <a:r>
              <a:rPr lang="ky-KG" sz="3600" i="1" dirty="0"/>
              <a:t>,себеби... .</a:t>
            </a:r>
            <a:endParaRPr lang="ru-RU" sz="3600" dirty="0"/>
          </a:p>
          <a:p>
            <a:r>
              <a:rPr lang="ru-RU" sz="3600" i="1" dirty="0"/>
              <a:t>Мага </a:t>
            </a:r>
            <a:r>
              <a:rPr lang="ru-RU" sz="3600" i="1" dirty="0" err="1"/>
              <a:t>кыйынчылык</a:t>
            </a:r>
            <a:r>
              <a:rPr lang="ru-RU" sz="3600" i="1" dirty="0"/>
              <a:t> </a:t>
            </a:r>
            <a:r>
              <a:rPr lang="ru-RU" sz="3600" i="1" dirty="0" err="1"/>
              <a:t>болду</a:t>
            </a:r>
            <a:r>
              <a:rPr lang="ky-KG" sz="3600" i="1" dirty="0"/>
              <a:t>,себеби</a:t>
            </a:r>
            <a:r>
              <a:rPr lang="ru-RU" sz="3600" i="1" dirty="0"/>
              <a:t>…</a:t>
            </a:r>
            <a:r>
              <a:rPr lang="ky-KG" sz="3600" i="1" dirty="0"/>
              <a:t> .</a:t>
            </a:r>
            <a:endParaRPr lang="ru-RU" sz="3600" dirty="0"/>
          </a:p>
          <a:p>
            <a:r>
              <a:rPr lang="ru-RU" sz="3600" i="1" dirty="0"/>
              <a:t> Мага </a:t>
            </a:r>
            <a:r>
              <a:rPr lang="ru-RU" sz="3600" i="1" dirty="0" err="1"/>
              <a:t>эң керектүү  болду,себеби</a:t>
            </a:r>
            <a:r>
              <a:rPr lang="ru-RU" sz="3600" i="1" dirty="0"/>
              <a:t> ... .</a:t>
            </a:r>
            <a:endParaRPr lang="ru-RU" sz="3600" dirty="0"/>
          </a:p>
          <a:p>
            <a:endParaRPr lang="ru-RU" sz="3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062154"/>
          </a:xfrm>
        </p:spPr>
        <p:txBody>
          <a:bodyPr>
            <a:normAutofit/>
          </a:bodyPr>
          <a:lstStyle/>
          <a:p>
            <a:r>
              <a:rPr lang="ru-RU" b="1" dirty="0" err="1"/>
              <a:t>.Үйгө тапшырма</a:t>
            </a:r>
            <a:r>
              <a:rPr lang="ru-RU" dirty="0"/>
              <a:t>: </a:t>
            </a:r>
            <a:br>
              <a:rPr lang="ru-RU" dirty="0"/>
            </a:b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67198"/>
          </a:xfrm>
        </p:spPr>
        <p:txBody>
          <a:bodyPr/>
          <a:lstStyle/>
          <a:p>
            <a:pPr>
              <a:buNone/>
            </a:pPr>
            <a:endParaRPr lang="ru-RU" dirty="0"/>
          </a:p>
          <a:p>
            <a:r>
              <a:rPr lang="ru-RU" dirty="0" err="1"/>
              <a:t>Накыл</a:t>
            </a:r>
            <a:r>
              <a:rPr lang="ru-RU" dirty="0"/>
              <a:t> </a:t>
            </a:r>
            <a:r>
              <a:rPr lang="ru-RU" dirty="0" err="1"/>
              <a:t>сөздөрдөн бирөөсүн тандап</a:t>
            </a:r>
            <a:r>
              <a:rPr lang="ru-RU" dirty="0"/>
              <a:t> 35-45 </a:t>
            </a:r>
            <a:r>
              <a:rPr lang="ru-RU" dirty="0" err="1"/>
              <a:t>сөздөн турган</a:t>
            </a:r>
            <a:r>
              <a:rPr lang="ru-RU" dirty="0"/>
              <a:t> текст </a:t>
            </a:r>
            <a:r>
              <a:rPr lang="ru-RU" dirty="0" err="1"/>
              <a:t>түзүп </a:t>
            </a:r>
            <a:r>
              <a:rPr lang="ru-RU"/>
              <a:t>келгиле.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Сабактын</a:t>
            </a:r>
            <a:r>
              <a:rPr lang="ru-RU" dirty="0"/>
              <a:t> </a:t>
            </a:r>
            <a:r>
              <a:rPr lang="ru-RU" dirty="0" err="1"/>
              <a:t>максаты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endParaRPr lang="ru-RU" dirty="0"/>
          </a:p>
          <a:p>
            <a:r>
              <a:rPr lang="ru-RU" dirty="0"/>
              <a:t>а) «</a:t>
            </a:r>
            <a:r>
              <a:rPr lang="ru-RU" dirty="0" err="1"/>
              <a:t>Атасын</a:t>
            </a:r>
            <a:r>
              <a:rPr lang="ru-RU" dirty="0"/>
              <a:t> </a:t>
            </a:r>
            <a:r>
              <a:rPr lang="ru-RU" dirty="0" err="1"/>
              <a:t>сактап</a:t>
            </a:r>
            <a:r>
              <a:rPr lang="ru-RU" dirty="0"/>
              <a:t> калган </a:t>
            </a:r>
            <a:r>
              <a:rPr lang="ru-RU" dirty="0" err="1"/>
              <a:t>кыз</a:t>
            </a:r>
            <a:r>
              <a:rPr lang="ru-RU" dirty="0"/>
              <a:t>» </a:t>
            </a:r>
            <a:r>
              <a:rPr lang="ru-RU" dirty="0" err="1"/>
              <a:t>деген</a:t>
            </a:r>
            <a:r>
              <a:rPr lang="ru-RU" dirty="0"/>
              <a:t> </a:t>
            </a:r>
            <a:r>
              <a:rPr lang="ru-RU" dirty="0" err="1"/>
              <a:t>тексти</a:t>
            </a:r>
            <a:r>
              <a:rPr lang="ru-RU" dirty="0"/>
              <a:t> </a:t>
            </a:r>
            <a:r>
              <a:rPr lang="ru-RU" dirty="0" err="1"/>
              <a:t>менен</a:t>
            </a:r>
            <a:r>
              <a:rPr lang="ru-RU" dirty="0"/>
              <a:t> </a:t>
            </a:r>
            <a:r>
              <a:rPr lang="ru-RU" dirty="0" err="1"/>
              <a:t>таанышасыӊар</a:t>
            </a:r>
            <a:r>
              <a:rPr lang="ru-RU" dirty="0"/>
              <a:t>.</a:t>
            </a:r>
          </a:p>
          <a:p>
            <a:r>
              <a:rPr lang="ru-RU" dirty="0"/>
              <a:t>б)С</a:t>
            </a:r>
            <a:r>
              <a:rPr lang="ky-KG" dirty="0"/>
              <a:t>өз айкаштары</a:t>
            </a:r>
            <a:r>
              <a:rPr lang="ru-RU" dirty="0"/>
              <a:t> </a:t>
            </a:r>
            <a:r>
              <a:rPr lang="ru-RU" dirty="0" err="1"/>
              <a:t>жөнүндө түшүнө билесиӊ</a:t>
            </a:r>
            <a:r>
              <a:rPr lang="ky-KG" dirty="0"/>
              <a:t>е</a:t>
            </a:r>
            <a:r>
              <a:rPr lang="ru-RU" dirty="0"/>
              <a:t>р.</a:t>
            </a:r>
          </a:p>
          <a:p>
            <a:r>
              <a:rPr lang="ru-RU" dirty="0"/>
              <a:t>в)</a:t>
            </a:r>
            <a:r>
              <a:rPr lang="ru-RU" dirty="0" err="1"/>
              <a:t>Жаӊы сөздөр</a:t>
            </a:r>
            <a:r>
              <a:rPr lang="ru-RU" dirty="0"/>
              <a:t>:</a:t>
            </a:r>
            <a:r>
              <a:rPr lang="ru-RU" dirty="0" err="1"/>
              <a:t>ууру,желдет</a:t>
            </a:r>
            <a:r>
              <a:rPr lang="ru-RU" dirty="0"/>
              <a:t>,</a:t>
            </a:r>
          </a:p>
          <a:p>
            <a:r>
              <a:rPr lang="ru-RU" dirty="0" err="1"/>
              <a:t>мылтыйган,баталга</a:t>
            </a:r>
            <a:r>
              <a:rPr lang="ru-RU" dirty="0"/>
              <a:t> </a:t>
            </a:r>
            <a:r>
              <a:rPr lang="ru-RU" dirty="0" err="1"/>
              <a:t>деген</a:t>
            </a:r>
            <a:r>
              <a:rPr lang="ru-RU" dirty="0"/>
              <a:t> </a:t>
            </a:r>
            <a:r>
              <a:rPr lang="ru-RU" dirty="0" err="1"/>
              <a:t>сөздөр жардамында</a:t>
            </a:r>
            <a:r>
              <a:rPr lang="ru-RU" dirty="0"/>
              <a:t> </a:t>
            </a:r>
            <a:r>
              <a:rPr lang="ky-KG" dirty="0"/>
              <a:t>чакан текст</a:t>
            </a:r>
            <a:r>
              <a:rPr lang="ru-RU" dirty="0"/>
              <a:t>  </a:t>
            </a:r>
            <a:r>
              <a:rPr lang="ru-RU" dirty="0" err="1"/>
              <a:t>түзөсүӊөр.</a:t>
            </a:r>
            <a:endParaRPr lang="ru-RU" dirty="0"/>
          </a:p>
          <a:p>
            <a:r>
              <a:rPr lang="ru-RU" dirty="0"/>
              <a:t>г)</a:t>
            </a:r>
            <a:r>
              <a:rPr lang="ru-RU" dirty="0" err="1"/>
              <a:t>Сөз айкашын</a:t>
            </a:r>
            <a:r>
              <a:rPr lang="ru-RU" dirty="0"/>
              <a:t> </a:t>
            </a:r>
            <a:r>
              <a:rPr lang="ru-RU" dirty="0" err="1"/>
              <a:t>жебе</a:t>
            </a:r>
            <a:r>
              <a:rPr lang="ru-RU" dirty="0"/>
              <a:t> </a:t>
            </a:r>
            <a:r>
              <a:rPr lang="ru-RU" dirty="0" err="1"/>
              <a:t>аркылуу</a:t>
            </a:r>
            <a:r>
              <a:rPr lang="ru-RU" dirty="0"/>
              <a:t> </a:t>
            </a:r>
            <a:r>
              <a:rPr lang="ky-KG" dirty="0"/>
              <a:t>туташтырасыңар</a:t>
            </a:r>
            <a:r>
              <a:rPr lang="ru-RU" dirty="0"/>
              <a:t>.</a:t>
            </a:r>
          </a:p>
          <a:p>
            <a:r>
              <a:rPr lang="ru-RU" dirty="0"/>
              <a:t>Д) «</a:t>
            </a:r>
            <a:r>
              <a:rPr lang="ru-RU" dirty="0" err="1"/>
              <a:t>Атасын</a:t>
            </a:r>
            <a:r>
              <a:rPr lang="ru-RU" dirty="0"/>
              <a:t> </a:t>
            </a:r>
            <a:r>
              <a:rPr lang="ru-RU" dirty="0" err="1"/>
              <a:t>сактап</a:t>
            </a:r>
            <a:r>
              <a:rPr lang="ru-RU" dirty="0"/>
              <a:t> калган </a:t>
            </a:r>
            <a:r>
              <a:rPr lang="ru-RU" dirty="0" err="1"/>
              <a:t>кыз</a:t>
            </a:r>
            <a:r>
              <a:rPr lang="ru-RU" dirty="0"/>
              <a:t>»</a:t>
            </a:r>
            <a:r>
              <a:rPr lang="ru-RU" dirty="0" err="1"/>
              <a:t>деген</a:t>
            </a:r>
            <a:r>
              <a:rPr lang="ru-RU" dirty="0"/>
              <a:t> </a:t>
            </a:r>
            <a:r>
              <a:rPr lang="ru-RU" dirty="0" err="1"/>
              <a:t>текстине</a:t>
            </a:r>
            <a:r>
              <a:rPr lang="ru-RU" dirty="0"/>
              <a:t> </a:t>
            </a:r>
            <a:r>
              <a:rPr lang="ru-RU" dirty="0" err="1"/>
              <a:t>тийишелүү тапшырмаларды</a:t>
            </a:r>
            <a:r>
              <a:rPr lang="ru-RU" dirty="0"/>
              <a:t> </a:t>
            </a:r>
            <a:r>
              <a:rPr lang="ru-RU" dirty="0" err="1"/>
              <a:t>аткарасыӊар</a:t>
            </a:r>
            <a:r>
              <a:rPr lang="ru-RU" dirty="0"/>
              <a:t>.</a:t>
            </a:r>
          </a:p>
          <a:p>
            <a:r>
              <a:rPr lang="ru-RU" dirty="0"/>
              <a:t>г)</a:t>
            </a:r>
            <a:r>
              <a:rPr lang="ru-RU" dirty="0" err="1"/>
              <a:t>Суроолорго</a:t>
            </a:r>
            <a:r>
              <a:rPr lang="ru-RU" dirty="0"/>
              <a:t> </a:t>
            </a:r>
            <a:r>
              <a:rPr lang="ru-RU" dirty="0" err="1"/>
              <a:t>жооп</a:t>
            </a:r>
            <a:r>
              <a:rPr lang="ru-RU" dirty="0"/>
              <a:t> </a:t>
            </a:r>
            <a:r>
              <a:rPr lang="ru-RU" dirty="0" err="1"/>
              <a:t>бересинер</a:t>
            </a:r>
            <a:r>
              <a:rPr lang="ru-RU" dirty="0"/>
              <a:t>.</a:t>
            </a:r>
          </a:p>
          <a:p>
            <a:r>
              <a:rPr lang="ky-KG" dirty="0"/>
              <a:t> 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Баалоо</a:t>
            </a:r>
            <a:r>
              <a:rPr lang="ru-RU" dirty="0"/>
              <a:t> </a:t>
            </a:r>
            <a:r>
              <a:rPr lang="ru-RU" dirty="0" err="1"/>
              <a:t>критерийлери</a:t>
            </a:r>
            <a:r>
              <a:rPr lang="ru-RU" dirty="0"/>
              <a:t>:</a:t>
            </a:r>
            <a:br>
              <a:rPr lang="ru-RU" dirty="0"/>
            </a:b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dirty="0"/>
          </a:p>
          <a:p>
            <a:r>
              <a:rPr lang="ru-RU" dirty="0"/>
              <a:t>«5»</a:t>
            </a:r>
            <a:r>
              <a:rPr lang="ru-RU" dirty="0" err="1"/>
              <a:t>баа</a:t>
            </a:r>
            <a:r>
              <a:rPr lang="ru-RU" dirty="0"/>
              <a:t> (25балл)     </a:t>
            </a:r>
            <a:r>
              <a:rPr lang="ru-RU" dirty="0" err="1"/>
              <a:t>толугу</a:t>
            </a:r>
            <a:r>
              <a:rPr lang="ru-RU" dirty="0"/>
              <a:t> </a:t>
            </a:r>
            <a:r>
              <a:rPr lang="ru-RU" dirty="0" err="1"/>
              <a:t>менен</a:t>
            </a:r>
            <a:r>
              <a:rPr lang="ru-RU" dirty="0"/>
              <a:t> </a:t>
            </a:r>
            <a:r>
              <a:rPr lang="ru-RU" dirty="0" err="1"/>
              <a:t>тапшырмаларды</a:t>
            </a:r>
            <a:r>
              <a:rPr lang="ru-RU" dirty="0"/>
              <a:t> </a:t>
            </a:r>
            <a:r>
              <a:rPr lang="ru-RU" dirty="0" err="1"/>
              <a:t>аткарса</a:t>
            </a:r>
            <a:r>
              <a:rPr lang="ru-RU" dirty="0"/>
              <a:t>.</a:t>
            </a:r>
          </a:p>
          <a:p>
            <a:r>
              <a:rPr lang="ru-RU" dirty="0"/>
              <a:t>«4» </a:t>
            </a:r>
            <a:r>
              <a:rPr lang="ru-RU" dirty="0" err="1"/>
              <a:t>баа</a:t>
            </a:r>
            <a:r>
              <a:rPr lang="ru-RU" dirty="0"/>
              <a:t> (18-19 балл) 1,2тапшырманы </a:t>
            </a:r>
            <a:r>
              <a:rPr lang="ru-RU" dirty="0" err="1"/>
              <a:t>аткарбаса</a:t>
            </a:r>
            <a:endParaRPr lang="ru-RU" dirty="0"/>
          </a:p>
          <a:p>
            <a:r>
              <a:rPr lang="ru-RU" dirty="0"/>
              <a:t>«3»</a:t>
            </a:r>
            <a:r>
              <a:rPr lang="ru-RU" dirty="0" err="1"/>
              <a:t>баа</a:t>
            </a:r>
            <a:r>
              <a:rPr lang="ru-RU" dirty="0"/>
              <a:t>(17,15балл)2,3тапшырманы </a:t>
            </a:r>
            <a:r>
              <a:rPr lang="ru-RU" dirty="0" err="1"/>
              <a:t>аткарбаса</a:t>
            </a:r>
            <a:endParaRPr lang="ru-RU" dirty="0"/>
          </a:p>
          <a:p>
            <a:r>
              <a:rPr lang="ru-RU" dirty="0"/>
              <a:t>«2»</a:t>
            </a:r>
            <a:r>
              <a:rPr lang="ru-RU" dirty="0" err="1"/>
              <a:t>баа</a:t>
            </a:r>
            <a:r>
              <a:rPr lang="ru-RU" dirty="0"/>
              <a:t> (14-12балл)    </a:t>
            </a:r>
            <a:r>
              <a:rPr lang="ru-RU" dirty="0" err="1"/>
              <a:t>толугу</a:t>
            </a:r>
            <a:r>
              <a:rPr lang="ru-RU" dirty="0"/>
              <a:t> </a:t>
            </a:r>
            <a:r>
              <a:rPr lang="ru-RU" dirty="0" err="1"/>
              <a:t>менен</a:t>
            </a:r>
            <a:r>
              <a:rPr lang="ru-RU" dirty="0"/>
              <a:t> </a:t>
            </a:r>
            <a:r>
              <a:rPr lang="ru-RU" dirty="0" err="1"/>
              <a:t>тапшырмаларды</a:t>
            </a:r>
            <a:r>
              <a:rPr lang="ru-RU" dirty="0"/>
              <a:t> </a:t>
            </a:r>
            <a:r>
              <a:rPr lang="ru-RU" dirty="0" err="1"/>
              <a:t>аткарбаса</a:t>
            </a:r>
            <a:r>
              <a:rPr lang="ru-RU" dirty="0"/>
              <a:t>.  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062154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Үй тапшырма</a:t>
            </a:r>
            <a:r>
              <a:rPr lang="ru-RU" dirty="0"/>
              <a:t>:«</a:t>
            </a:r>
            <a:r>
              <a:rPr lang="ru-RU" dirty="0" err="1"/>
              <a:t>Эки</a:t>
            </a:r>
            <a:r>
              <a:rPr lang="ru-RU" dirty="0"/>
              <a:t> </a:t>
            </a:r>
            <a:r>
              <a:rPr lang="ru-RU" dirty="0" err="1"/>
              <a:t>жактуу</a:t>
            </a:r>
            <a:r>
              <a:rPr lang="ru-RU" dirty="0"/>
              <a:t> </a:t>
            </a:r>
            <a:r>
              <a:rPr lang="ru-RU" dirty="0" err="1"/>
              <a:t>күндөлүк» моделин</a:t>
            </a:r>
            <a:r>
              <a:rPr lang="ru-RU" dirty="0"/>
              <a:t> </a:t>
            </a:r>
            <a:r>
              <a:rPr lang="ru-RU" dirty="0" err="1"/>
              <a:t>иштеп</a:t>
            </a:r>
            <a:r>
              <a:rPr lang="ru-RU" dirty="0"/>
              <a:t> </a:t>
            </a:r>
            <a:r>
              <a:rPr lang="ru-RU" dirty="0" err="1"/>
              <a:t>чыгуу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2214563"/>
          <a:ext cx="8472488" cy="2415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62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36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28685">
                <a:tc>
                  <a:txBody>
                    <a:bodyPr/>
                    <a:lstStyle/>
                    <a:p>
                      <a:r>
                        <a:rPr lang="ru-RU" dirty="0"/>
                        <a:t>Цитата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 </a:t>
                      </a:r>
                      <a:r>
                        <a:rPr lang="ru-RU" dirty="0" err="1"/>
                        <a:t>Коментарий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653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928802"/>
          </a:xfrm>
        </p:spPr>
        <p:txBody>
          <a:bodyPr>
            <a:normAutofit/>
          </a:bodyPr>
          <a:lstStyle/>
          <a:p>
            <a:r>
              <a:rPr lang="ru-RU" sz="4000" dirty="0"/>
              <a:t>1- </a:t>
            </a:r>
            <a:r>
              <a:rPr lang="ru-RU" sz="4000" dirty="0" err="1"/>
              <a:t>тапшырма.Жаны</a:t>
            </a:r>
            <a:r>
              <a:rPr lang="ru-RU" sz="4000" dirty="0"/>
              <a:t> </a:t>
            </a:r>
            <a:r>
              <a:rPr lang="ru-RU" sz="4000" dirty="0" err="1"/>
              <a:t>сөздөрдү катыштырып</a:t>
            </a:r>
            <a:r>
              <a:rPr lang="ru-RU" sz="4000" dirty="0"/>
              <a:t> </a:t>
            </a:r>
            <a:r>
              <a:rPr lang="ru-RU" sz="4000" dirty="0" err="1"/>
              <a:t>чакан</a:t>
            </a:r>
            <a:r>
              <a:rPr lang="ru-RU" sz="4000" dirty="0"/>
              <a:t> текст </a:t>
            </a:r>
            <a:r>
              <a:rPr lang="ru-RU" sz="4000" dirty="0" err="1"/>
              <a:t>түзгүлө</a:t>
            </a:r>
            <a:endParaRPr lang="ru-RU" sz="4000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3810008"/>
          </a:xfrm>
        </p:spPr>
        <p:txBody>
          <a:bodyPr>
            <a:normAutofit/>
          </a:bodyPr>
          <a:lstStyle/>
          <a:p>
            <a:r>
              <a:rPr lang="ru-RU" dirty="0" err="1"/>
              <a:t>Желдет</a:t>
            </a:r>
            <a:r>
              <a:rPr lang="ru-RU" dirty="0"/>
              <a:t>  </a:t>
            </a:r>
            <a:r>
              <a:rPr lang="ru-RU" err="1"/>
              <a:t>–</a:t>
            </a:r>
            <a:r>
              <a:rPr lang="ru-RU"/>
              <a:t>Күнөөлүү </a:t>
            </a:r>
            <a:r>
              <a:rPr lang="ru-RU" dirty="0" err="1"/>
              <a:t>адамды</a:t>
            </a:r>
            <a:r>
              <a:rPr lang="ru-RU" dirty="0"/>
              <a:t> </a:t>
            </a:r>
            <a:r>
              <a:rPr lang="ru-RU" dirty="0" err="1"/>
              <a:t>жазалоочу,башын</a:t>
            </a:r>
            <a:r>
              <a:rPr lang="ru-RU" dirty="0"/>
              <a:t> </a:t>
            </a:r>
            <a:r>
              <a:rPr lang="ru-RU" dirty="0" err="1"/>
              <a:t>чабуучу</a:t>
            </a:r>
            <a:r>
              <a:rPr lang="ru-RU" dirty="0"/>
              <a:t> </a:t>
            </a:r>
            <a:r>
              <a:rPr lang="ru-RU" dirty="0" err="1"/>
              <a:t>адам</a:t>
            </a:r>
            <a:endParaRPr lang="ru-RU" dirty="0"/>
          </a:p>
          <a:p>
            <a:r>
              <a:rPr lang="ru-RU" dirty="0" err="1"/>
              <a:t>мыйтыйган</a:t>
            </a:r>
            <a:r>
              <a:rPr lang="ru-RU" dirty="0"/>
              <a:t>– </a:t>
            </a:r>
            <a:r>
              <a:rPr lang="ru-RU" dirty="0" err="1"/>
              <a:t>кичинекей</a:t>
            </a:r>
            <a:endParaRPr lang="ru-RU" dirty="0"/>
          </a:p>
          <a:p>
            <a:r>
              <a:rPr lang="ru-RU" dirty="0" err="1"/>
              <a:t>баталга</a:t>
            </a:r>
            <a:r>
              <a:rPr lang="ru-RU" dirty="0"/>
              <a:t>–</a:t>
            </a:r>
            <a:r>
              <a:rPr lang="ru-RU" dirty="0" err="1"/>
              <a:t>д</a:t>
            </a:r>
            <a:r>
              <a:rPr lang="ky-KG" dirty="0"/>
              <a:t>ө</a:t>
            </a:r>
            <a:r>
              <a:rPr lang="ru-RU" dirty="0" err="1"/>
              <a:t>ңгөк</a:t>
            </a:r>
            <a:endParaRPr lang="ru-RU" dirty="0"/>
          </a:p>
          <a:p>
            <a:r>
              <a:rPr lang="ru-RU" dirty="0" err="1"/>
              <a:t>ууру</a:t>
            </a:r>
            <a:r>
              <a:rPr lang="ru-RU" dirty="0"/>
              <a:t> – </a:t>
            </a:r>
            <a:r>
              <a:rPr lang="ru-RU" dirty="0" err="1"/>
              <a:t>тоноочу,бир</a:t>
            </a:r>
            <a:r>
              <a:rPr lang="ru-RU" dirty="0"/>
              <a:t> </a:t>
            </a:r>
            <a:r>
              <a:rPr lang="ru-RU" dirty="0" err="1"/>
              <a:t>нерсени</a:t>
            </a:r>
            <a:r>
              <a:rPr lang="ru-RU" dirty="0"/>
              <a:t> </a:t>
            </a:r>
            <a:r>
              <a:rPr lang="ru-RU" dirty="0" err="1"/>
              <a:t>сурабай</a:t>
            </a:r>
            <a:r>
              <a:rPr lang="ru-RU" dirty="0"/>
              <a:t> </a:t>
            </a:r>
            <a:r>
              <a:rPr lang="ru-RU" dirty="0" err="1"/>
              <a:t>алган</a:t>
            </a:r>
            <a:r>
              <a:rPr lang="ru-RU" dirty="0"/>
              <a:t> </a:t>
            </a:r>
            <a:r>
              <a:rPr lang="ru-RU" dirty="0" err="1"/>
              <a:t>адам</a:t>
            </a:r>
            <a:r>
              <a:rPr lang="ky-KG" dirty="0"/>
              <a:t>.</a:t>
            </a:r>
            <a:endParaRPr lang="ru-RU" dirty="0"/>
          </a:p>
          <a:p>
            <a:r>
              <a:rPr lang="ky-KG" dirty="0"/>
              <a:t> 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2-тапшырма.Сөз айкаштарын</a:t>
            </a:r>
            <a:r>
              <a:rPr lang="ru-RU" dirty="0"/>
              <a:t> </a:t>
            </a:r>
            <a:r>
              <a:rPr lang="ru-RU" dirty="0" err="1"/>
              <a:t>туташтыргыла</a:t>
            </a:r>
            <a:r>
              <a:rPr lang="ru-RU" dirty="0"/>
              <a:t>.</a:t>
            </a: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                                   </a:t>
            </a:r>
          </a:p>
          <a:p>
            <a:r>
              <a:rPr lang="ru-RU" dirty="0"/>
              <a:t> </a:t>
            </a:r>
            <a:r>
              <a:rPr lang="ru-RU" dirty="0" err="1"/>
              <a:t>кесип</a:t>
            </a:r>
            <a:r>
              <a:rPr lang="ru-RU" dirty="0"/>
              <a:t>                 </a:t>
            </a:r>
            <a:r>
              <a:rPr lang="ru-RU" dirty="0" err="1"/>
              <a:t>салышчу</a:t>
            </a:r>
            <a:endParaRPr lang="ru-RU" dirty="0"/>
          </a:p>
          <a:p>
            <a:r>
              <a:rPr lang="ru-RU" dirty="0" err="1"/>
              <a:t>шаар</a:t>
            </a:r>
            <a:r>
              <a:rPr lang="ru-RU" dirty="0"/>
              <a:t>                  </a:t>
            </a:r>
            <a:r>
              <a:rPr lang="ru-RU" dirty="0" err="1"/>
              <a:t>акими</a:t>
            </a:r>
            <a:endParaRPr lang="ru-RU" dirty="0"/>
          </a:p>
          <a:p>
            <a:r>
              <a:rPr lang="ru-RU" dirty="0" err="1"/>
              <a:t>жаза</a:t>
            </a:r>
            <a:r>
              <a:rPr lang="ru-RU" dirty="0"/>
              <a:t>                  майданы</a:t>
            </a:r>
          </a:p>
          <a:p>
            <a:r>
              <a:rPr lang="ru-RU" dirty="0"/>
              <a:t>колун                </a:t>
            </a:r>
            <a:r>
              <a:rPr lang="ru-RU" dirty="0" err="1"/>
              <a:t>кесүү</a:t>
            </a:r>
            <a:endParaRPr lang="ru-RU" dirty="0"/>
          </a:p>
          <a:p>
            <a:r>
              <a:rPr lang="ru-RU" dirty="0" err="1"/>
              <a:t>таң                     калды</a:t>
            </a:r>
            <a:endParaRPr lang="ru-RU" dirty="0"/>
          </a:p>
          <a:p>
            <a:r>
              <a:rPr lang="ru-RU" dirty="0" err="1"/>
              <a:t>баталгага</a:t>
            </a:r>
            <a:r>
              <a:rPr lang="ru-RU" dirty="0"/>
              <a:t>         </a:t>
            </a:r>
            <a:r>
              <a:rPr lang="ru-RU" dirty="0" err="1"/>
              <a:t>коюп</a:t>
            </a:r>
            <a:r>
              <a:rPr lang="ru-RU" dirty="0"/>
              <a:t>                                      </a:t>
            </a:r>
          </a:p>
          <a:p>
            <a:r>
              <a:rPr lang="ru-RU" dirty="0"/>
              <a:t> </a:t>
            </a:r>
            <a:r>
              <a:rPr lang="ru-RU" dirty="0" err="1"/>
              <a:t>катуу</a:t>
            </a:r>
            <a:r>
              <a:rPr lang="ru-RU" dirty="0"/>
              <a:t>              </a:t>
            </a:r>
            <a:r>
              <a:rPr lang="ru-RU" dirty="0" err="1"/>
              <a:t>таасирленди</a:t>
            </a:r>
            <a:r>
              <a:rPr lang="ru-RU" dirty="0"/>
              <a:t>            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276468"/>
          </a:xfrm>
        </p:spPr>
        <p:txBody>
          <a:bodyPr>
            <a:normAutofit/>
          </a:bodyPr>
          <a:lstStyle/>
          <a:p>
            <a:r>
              <a:rPr lang="ru-RU" dirty="0"/>
              <a:t>3- </a:t>
            </a:r>
            <a:r>
              <a:rPr lang="ru-RU" dirty="0" err="1"/>
              <a:t>тапшырма</a:t>
            </a:r>
            <a:r>
              <a:rPr lang="ru-RU" dirty="0"/>
              <a:t>«</a:t>
            </a:r>
            <a:r>
              <a:rPr lang="ru-RU" dirty="0" err="1"/>
              <a:t>Ата</a:t>
            </a:r>
            <a:r>
              <a:rPr lang="ru-RU" dirty="0"/>
              <a:t>» </a:t>
            </a:r>
            <a:r>
              <a:rPr lang="ru-RU" dirty="0" err="1"/>
              <a:t>деген</a:t>
            </a:r>
            <a:r>
              <a:rPr lang="ru-RU" dirty="0"/>
              <a:t> </a:t>
            </a:r>
            <a:r>
              <a:rPr lang="ru-RU" dirty="0" err="1"/>
              <a:t>сөзгө </a:t>
            </a:r>
            <a:r>
              <a:rPr lang="ru-RU" dirty="0"/>
              <a:t>кластер </a:t>
            </a:r>
            <a:r>
              <a:rPr lang="ru-RU" dirty="0" err="1"/>
              <a:t>түзгүлө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388144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5-конечная звезда 5"/>
          <p:cNvSpPr/>
          <p:nvPr/>
        </p:nvSpPr>
        <p:spPr>
          <a:xfrm>
            <a:off x="2844520" y="2743855"/>
            <a:ext cx="2928958" cy="321471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205030"/>
          </a:xfrm>
        </p:spPr>
        <p:txBody>
          <a:bodyPr/>
          <a:lstStyle/>
          <a:p>
            <a:r>
              <a:rPr lang="ky-KG" dirty="0"/>
              <a:t>2 топко бөлүнөбүз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000372"/>
            <a:ext cx="8229600" cy="3095628"/>
          </a:xfrm>
        </p:spPr>
        <p:txBody>
          <a:bodyPr/>
          <a:lstStyle/>
          <a:p>
            <a:r>
              <a:rPr lang="ru-RU" dirty="0"/>
              <a:t>«</a:t>
            </a:r>
            <a:r>
              <a:rPr lang="ru-RU" dirty="0" err="1"/>
              <a:t>Зирек</a:t>
            </a:r>
            <a:r>
              <a:rPr lang="ru-RU" dirty="0"/>
              <a:t>», «</a:t>
            </a:r>
            <a:r>
              <a:rPr lang="ru-RU" dirty="0" err="1"/>
              <a:t>Баамчыл</a:t>
            </a:r>
            <a:r>
              <a:rPr lang="ru-RU" dirty="0"/>
              <a:t>» </a:t>
            </a:r>
            <a:r>
              <a:rPr lang="ru-RU" dirty="0" err="1"/>
              <a:t>деп</a:t>
            </a:r>
            <a:r>
              <a:rPr lang="ru-RU" dirty="0"/>
              <a:t> б</a:t>
            </a:r>
            <a:r>
              <a:rPr lang="ky-KG" dirty="0"/>
              <a:t>өлүнүп алабыз.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429132"/>
          </a:xfrm>
        </p:spPr>
        <p:txBody>
          <a:bodyPr>
            <a:normAutofit/>
          </a:bodyPr>
          <a:lstStyle/>
          <a:p>
            <a:r>
              <a:rPr lang="ru-RU" dirty="0"/>
              <a:t>4- </a:t>
            </a:r>
            <a:r>
              <a:rPr lang="ru-RU" dirty="0" err="1"/>
              <a:t>тапшырмаАр</a:t>
            </a:r>
            <a:r>
              <a:rPr lang="ru-RU" dirty="0"/>
              <a:t> </a:t>
            </a:r>
            <a:r>
              <a:rPr lang="ru-RU" dirty="0" err="1"/>
              <a:t>бир</a:t>
            </a:r>
            <a:r>
              <a:rPr lang="ru-RU" dirty="0"/>
              <a:t> топ 2ден кем </a:t>
            </a:r>
            <a:r>
              <a:rPr lang="ru-RU" dirty="0" err="1"/>
              <a:t>эмес</a:t>
            </a:r>
            <a:r>
              <a:rPr lang="ru-RU" dirty="0"/>
              <a:t> </a:t>
            </a:r>
            <a:r>
              <a:rPr lang="ru-RU" dirty="0" err="1"/>
              <a:t>суроо</a:t>
            </a:r>
            <a:r>
              <a:rPr lang="ru-RU" dirty="0"/>
              <a:t> </a:t>
            </a:r>
            <a:r>
              <a:rPr lang="ru-RU" dirty="0" err="1"/>
              <a:t>даярдагыла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74</TotalTime>
  <Words>278</Words>
  <Application>Microsoft Office PowerPoint</Application>
  <PresentationFormat>Экран (4:3)</PresentationFormat>
  <Paragraphs>56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Модульная</vt:lpstr>
      <vt:lpstr>«Атасын сактап калган кыз»</vt:lpstr>
      <vt:lpstr>Сабактын максаты. </vt:lpstr>
      <vt:lpstr>Баалоо критерийлери: </vt:lpstr>
      <vt:lpstr>Үй тапшырма:«Эки жактуу күндөлүк» моделин иштеп чыгуу. </vt:lpstr>
      <vt:lpstr>1- тапшырма.Жаны сөздөрдү катыштырып чакан текст түзгүлө</vt:lpstr>
      <vt:lpstr>2-тапшырма.Сөз айкаштарын туташтыргыла.</vt:lpstr>
      <vt:lpstr>3- тапшырма«Ата» деген сөзгө кластер түзгүлө. </vt:lpstr>
      <vt:lpstr>2 топко бөлүнөбүз</vt:lpstr>
      <vt:lpstr>4- тапшырмаАр бир топ 2ден кем эмес суроо даярдагыла. </vt:lpstr>
      <vt:lpstr>5-тапшырма.Текстке дал келген сүйлөмдөрдү туурасын (+),туура эмесин (-) белгилерин кой. </vt:lpstr>
      <vt:lpstr>6-тапшырма.Накыл сөздөрдүн маанисин чечмелегиле.</vt:lpstr>
      <vt:lpstr>Рефлексивдүү экран. </vt:lpstr>
      <vt:lpstr>.Үйгө тапшырма:  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«Атасын сактап калган кыз»</dc:title>
  <dc:creator>ADMIN</dc:creator>
  <cp:lastModifiedBy>Ёркиной Эргашбаева</cp:lastModifiedBy>
  <cp:revision>15</cp:revision>
  <dcterms:created xsi:type="dcterms:W3CDTF">2019-12-24T15:30:57Z</dcterms:created>
  <dcterms:modified xsi:type="dcterms:W3CDTF">2024-04-19T15:14:17Z</dcterms:modified>
</cp:coreProperties>
</file>