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E12B5D-32DC-4195-AC20-AEC16B0CC6E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A5EFC3-3F9E-4092-A3EB-76224854F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Атасын</a:t>
            </a:r>
            <a:r>
              <a:rPr lang="ru-RU" dirty="0"/>
              <a:t> </a:t>
            </a:r>
            <a:r>
              <a:rPr lang="ru-RU" dirty="0" err="1"/>
              <a:t>сактап</a:t>
            </a:r>
            <a:r>
              <a:rPr lang="ru-RU" dirty="0"/>
              <a:t> калган </a:t>
            </a:r>
            <a:r>
              <a:rPr lang="ru-RU" dirty="0" err="1"/>
              <a:t>кыз</a:t>
            </a:r>
            <a:r>
              <a:rPr lang="ru-RU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10-класс </a:t>
            </a:r>
            <a:r>
              <a:rPr lang="ru-RU" dirty="0" err="1"/>
              <a:t>кыргыз</a:t>
            </a:r>
            <a:r>
              <a:rPr lang="ru-RU" dirty="0"/>
              <a:t> тили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5756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5-тапшырма.Текстке дал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сүйлөмдөрдү туурасын</a:t>
            </a:r>
            <a:r>
              <a:rPr lang="ru-RU" dirty="0"/>
              <a:t> (+),</a:t>
            </a:r>
            <a:r>
              <a:rPr lang="ru-RU" dirty="0" err="1"/>
              <a:t>туура</a:t>
            </a:r>
            <a:r>
              <a:rPr lang="ru-RU" dirty="0"/>
              <a:t> </a:t>
            </a:r>
            <a:r>
              <a:rPr lang="ru-RU" dirty="0" err="1"/>
              <a:t>эмесин</a:t>
            </a:r>
            <a:r>
              <a:rPr lang="ru-RU" dirty="0"/>
              <a:t> (-) </a:t>
            </a:r>
            <a:r>
              <a:rPr lang="ru-RU" dirty="0" err="1"/>
              <a:t>белгилерин</a:t>
            </a:r>
            <a:r>
              <a:rPr lang="ru-RU" dirty="0"/>
              <a:t> кой.</a:t>
            </a:r>
            <a:br>
              <a:rPr lang="ru-RU" dirty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5241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dirty="0"/>
              <a:t>6-тапшырма.Накыл сөздөрдүн маанисин чечмелегиле.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/>
              <a:t>Ата-энесин сыйлагандар-</a:t>
            </a:r>
            <a:endParaRPr lang="ru-RU" dirty="0"/>
          </a:p>
          <a:p>
            <a:r>
              <a:rPr lang="ky-KG" dirty="0"/>
              <a:t>Өмүр боюу таалайлуулар.</a:t>
            </a:r>
            <a:endParaRPr lang="ru-RU" dirty="0"/>
          </a:p>
          <a:p>
            <a:r>
              <a:rPr lang="ky-KG" dirty="0"/>
              <a:t> Кыз –зирек ,баамчыл пенде.</a:t>
            </a:r>
            <a:endParaRPr lang="ru-RU" dirty="0"/>
          </a:p>
          <a:p>
            <a:r>
              <a:rPr lang="ky-KG" dirty="0"/>
              <a:t>Ата-энесин сыйлабаган эли сыйлап жарытпайт.</a:t>
            </a:r>
            <a:endParaRPr lang="ru-RU" dirty="0"/>
          </a:p>
          <a:p>
            <a:r>
              <a:rPr lang="ru-RU" dirty="0" err="1"/>
              <a:t>Атасын</a:t>
            </a:r>
            <a:r>
              <a:rPr lang="ru-RU" dirty="0"/>
              <a:t> </a:t>
            </a:r>
            <a:r>
              <a:rPr lang="ru-RU" dirty="0" err="1"/>
              <a:t>сыйлаган</a:t>
            </a:r>
            <a:r>
              <a:rPr lang="ru-RU" dirty="0"/>
              <a:t> </a:t>
            </a:r>
            <a:r>
              <a:rPr lang="ru-RU" dirty="0" err="1"/>
              <a:t>абийир</a:t>
            </a:r>
            <a:r>
              <a:rPr lang="ru-RU" dirty="0"/>
              <a:t> </a:t>
            </a:r>
            <a:r>
              <a:rPr lang="ru-RU" dirty="0" err="1"/>
              <a:t>табат,эне</a:t>
            </a:r>
            <a:r>
              <a:rPr lang="ky-KG" dirty="0"/>
              <a:t>син</a:t>
            </a:r>
            <a:r>
              <a:rPr lang="ru-RU" dirty="0"/>
              <a:t> </a:t>
            </a:r>
            <a:r>
              <a:rPr lang="ru-RU" dirty="0" err="1"/>
              <a:t>сыйлаган</a:t>
            </a:r>
            <a:r>
              <a:rPr lang="ru-RU" dirty="0"/>
              <a:t> </a:t>
            </a:r>
            <a:r>
              <a:rPr lang="ru-RU" dirty="0" err="1"/>
              <a:t>элге</a:t>
            </a:r>
            <a:r>
              <a:rPr lang="ru-RU" dirty="0"/>
              <a:t> </a:t>
            </a:r>
            <a:r>
              <a:rPr lang="ru-RU" dirty="0" err="1"/>
              <a:t>жагат</a:t>
            </a:r>
            <a:r>
              <a:rPr lang="ky-KG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err="1"/>
              <a:t>Рефлексивдүү </a:t>
            </a:r>
            <a:r>
              <a:rPr lang="ru-RU" sz="4000" dirty="0"/>
              <a:t>экран.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/>
              <a:t>Мен …… </a:t>
            </a:r>
            <a:r>
              <a:rPr lang="ru-RU" sz="3600" i="1" dirty="0" err="1"/>
              <a:t>билдим</a:t>
            </a:r>
            <a:r>
              <a:rPr lang="ru-RU" sz="3600" i="1" dirty="0"/>
              <a:t>.</a:t>
            </a:r>
            <a:endParaRPr lang="ru-RU" sz="3600" dirty="0"/>
          </a:p>
          <a:p>
            <a:r>
              <a:rPr lang="ru-RU" sz="3600" i="1" dirty="0"/>
              <a:t>Мага </a:t>
            </a:r>
            <a:r>
              <a:rPr lang="ru-RU" sz="3600" i="1" dirty="0" err="1"/>
              <a:t>кызыктуу</a:t>
            </a:r>
            <a:r>
              <a:rPr lang="ru-RU" sz="3600" i="1" dirty="0"/>
              <a:t> </a:t>
            </a:r>
            <a:r>
              <a:rPr lang="ru-RU" sz="3600" i="1" dirty="0" err="1"/>
              <a:t>болду</a:t>
            </a:r>
            <a:r>
              <a:rPr lang="ky-KG" sz="3600" i="1" dirty="0"/>
              <a:t>,себеби... .</a:t>
            </a:r>
            <a:endParaRPr lang="ru-RU" sz="3600" dirty="0"/>
          </a:p>
          <a:p>
            <a:r>
              <a:rPr lang="ru-RU" sz="3600" i="1" dirty="0"/>
              <a:t>Мага </a:t>
            </a:r>
            <a:r>
              <a:rPr lang="ru-RU" sz="3600" i="1" dirty="0" err="1"/>
              <a:t>кыйынчылык</a:t>
            </a:r>
            <a:r>
              <a:rPr lang="ru-RU" sz="3600" i="1" dirty="0"/>
              <a:t> </a:t>
            </a:r>
            <a:r>
              <a:rPr lang="ru-RU" sz="3600" i="1" dirty="0" err="1"/>
              <a:t>болду</a:t>
            </a:r>
            <a:r>
              <a:rPr lang="ky-KG" sz="3600" i="1" dirty="0"/>
              <a:t>,себеби</a:t>
            </a:r>
            <a:r>
              <a:rPr lang="ru-RU" sz="3600" i="1" dirty="0"/>
              <a:t>…</a:t>
            </a:r>
            <a:r>
              <a:rPr lang="ky-KG" sz="3600" i="1" dirty="0"/>
              <a:t> .</a:t>
            </a:r>
            <a:endParaRPr lang="ru-RU" sz="3600" dirty="0"/>
          </a:p>
          <a:p>
            <a:r>
              <a:rPr lang="ru-RU" sz="3600" i="1" dirty="0"/>
              <a:t> Мага </a:t>
            </a:r>
            <a:r>
              <a:rPr lang="ru-RU" sz="3600" i="1" dirty="0" err="1"/>
              <a:t>эң керектүү  болду,себеби</a:t>
            </a:r>
            <a:r>
              <a:rPr lang="ru-RU" sz="3600" i="1" dirty="0"/>
              <a:t> ... .</a:t>
            </a:r>
            <a:endParaRPr lang="ru-RU" sz="3600" dirty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62154"/>
          </a:xfrm>
        </p:spPr>
        <p:txBody>
          <a:bodyPr>
            <a:normAutofit/>
          </a:bodyPr>
          <a:lstStyle/>
          <a:p>
            <a:r>
              <a:rPr lang="ru-RU" b="1" dirty="0" err="1"/>
              <a:t>.Үйгө тапшырма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dirty="0" err="1"/>
              <a:t>Накыл</a:t>
            </a:r>
            <a:r>
              <a:rPr lang="ru-RU" dirty="0"/>
              <a:t> </a:t>
            </a:r>
            <a:r>
              <a:rPr lang="ru-RU" dirty="0" err="1"/>
              <a:t>сөздөрдөн бирөөсүн тандап</a:t>
            </a:r>
            <a:r>
              <a:rPr lang="ru-RU" dirty="0"/>
              <a:t> 35-45 </a:t>
            </a:r>
            <a:r>
              <a:rPr lang="ru-RU" dirty="0" err="1"/>
              <a:t>сөздөн турган</a:t>
            </a:r>
            <a:r>
              <a:rPr lang="ru-RU" dirty="0"/>
              <a:t> текст </a:t>
            </a:r>
            <a:r>
              <a:rPr lang="ru-RU" dirty="0" err="1"/>
              <a:t>түзүп </a:t>
            </a:r>
            <a:r>
              <a:rPr lang="ru-RU"/>
              <a:t>келгиле.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Сабактын</a:t>
            </a:r>
            <a:r>
              <a:rPr lang="ru-RU" dirty="0"/>
              <a:t> </a:t>
            </a:r>
            <a:r>
              <a:rPr lang="ru-RU" dirty="0" err="1"/>
              <a:t>максаты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а) «</a:t>
            </a:r>
            <a:r>
              <a:rPr lang="ru-RU" dirty="0" err="1"/>
              <a:t>Атасын</a:t>
            </a:r>
            <a:r>
              <a:rPr lang="ru-RU" dirty="0"/>
              <a:t> </a:t>
            </a:r>
            <a:r>
              <a:rPr lang="ru-RU" dirty="0" err="1"/>
              <a:t>сактап</a:t>
            </a:r>
            <a:r>
              <a:rPr lang="ru-RU" dirty="0"/>
              <a:t> калган </a:t>
            </a:r>
            <a:r>
              <a:rPr lang="ru-RU" dirty="0" err="1"/>
              <a:t>кыз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таанышасыӊар</a:t>
            </a:r>
            <a:r>
              <a:rPr lang="ru-RU" dirty="0"/>
              <a:t>.</a:t>
            </a:r>
          </a:p>
          <a:p>
            <a:r>
              <a:rPr lang="ru-RU" dirty="0"/>
              <a:t>б)С</a:t>
            </a:r>
            <a:r>
              <a:rPr lang="ky-KG" dirty="0"/>
              <a:t>өз айкаштары</a:t>
            </a:r>
            <a:r>
              <a:rPr lang="ru-RU" dirty="0"/>
              <a:t> </a:t>
            </a:r>
            <a:r>
              <a:rPr lang="ru-RU" dirty="0" err="1"/>
              <a:t>жөнүндө түшүнө билесиӊ</a:t>
            </a:r>
            <a:r>
              <a:rPr lang="ky-KG" dirty="0"/>
              <a:t>е</a:t>
            </a:r>
            <a:r>
              <a:rPr lang="ru-RU" dirty="0"/>
              <a:t>р.</a:t>
            </a:r>
          </a:p>
          <a:p>
            <a:r>
              <a:rPr lang="ru-RU" dirty="0"/>
              <a:t>в)</a:t>
            </a:r>
            <a:r>
              <a:rPr lang="ru-RU" dirty="0" err="1"/>
              <a:t>Жаӊы сөздөр</a:t>
            </a:r>
            <a:r>
              <a:rPr lang="ru-RU" dirty="0"/>
              <a:t>:</a:t>
            </a:r>
            <a:r>
              <a:rPr lang="ru-RU" dirty="0" err="1"/>
              <a:t>ууру,желдет</a:t>
            </a:r>
            <a:r>
              <a:rPr lang="ru-RU" dirty="0"/>
              <a:t>,</a:t>
            </a:r>
          </a:p>
          <a:p>
            <a:r>
              <a:rPr lang="ru-RU" dirty="0" err="1"/>
              <a:t>мылтыйган,баталга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сөздөр жардамында</a:t>
            </a:r>
            <a:r>
              <a:rPr lang="ru-RU" dirty="0"/>
              <a:t> </a:t>
            </a:r>
            <a:r>
              <a:rPr lang="ky-KG" dirty="0"/>
              <a:t>чакан текст</a:t>
            </a:r>
            <a:r>
              <a:rPr lang="ru-RU" dirty="0"/>
              <a:t>  </a:t>
            </a:r>
            <a:r>
              <a:rPr lang="ru-RU" dirty="0" err="1"/>
              <a:t>түзөсүӊөр.</a:t>
            </a:r>
            <a:endParaRPr lang="ru-RU" dirty="0"/>
          </a:p>
          <a:p>
            <a:r>
              <a:rPr lang="ru-RU" dirty="0"/>
              <a:t>г)</a:t>
            </a:r>
            <a:r>
              <a:rPr lang="ru-RU" dirty="0" err="1"/>
              <a:t>Сөз айкашын</a:t>
            </a:r>
            <a:r>
              <a:rPr lang="ru-RU" dirty="0"/>
              <a:t> </a:t>
            </a:r>
            <a:r>
              <a:rPr lang="ru-RU" dirty="0" err="1"/>
              <a:t>жебе</a:t>
            </a:r>
            <a:r>
              <a:rPr lang="ru-RU" dirty="0"/>
              <a:t> </a:t>
            </a:r>
            <a:r>
              <a:rPr lang="ru-RU" dirty="0" err="1"/>
              <a:t>аркылуу</a:t>
            </a:r>
            <a:r>
              <a:rPr lang="ru-RU" dirty="0"/>
              <a:t> </a:t>
            </a:r>
            <a:r>
              <a:rPr lang="ky-KG" dirty="0"/>
              <a:t>туташтырасыңар</a:t>
            </a:r>
            <a:r>
              <a:rPr lang="ru-RU" dirty="0"/>
              <a:t>.</a:t>
            </a:r>
          </a:p>
          <a:p>
            <a:r>
              <a:rPr lang="ru-RU" dirty="0"/>
              <a:t>Д) «</a:t>
            </a:r>
            <a:r>
              <a:rPr lang="ru-RU" dirty="0" err="1"/>
              <a:t>Атасын</a:t>
            </a:r>
            <a:r>
              <a:rPr lang="ru-RU" dirty="0"/>
              <a:t> </a:t>
            </a:r>
            <a:r>
              <a:rPr lang="ru-RU" dirty="0" err="1"/>
              <a:t>сактап</a:t>
            </a:r>
            <a:r>
              <a:rPr lang="ru-RU" dirty="0"/>
              <a:t> калган </a:t>
            </a:r>
            <a:r>
              <a:rPr lang="ru-RU" dirty="0" err="1"/>
              <a:t>кыз</a:t>
            </a:r>
            <a:r>
              <a:rPr lang="ru-RU" dirty="0"/>
              <a:t>»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текстине</a:t>
            </a:r>
            <a:r>
              <a:rPr lang="ru-RU" dirty="0"/>
              <a:t> </a:t>
            </a:r>
            <a:r>
              <a:rPr lang="ru-RU" dirty="0" err="1"/>
              <a:t>тийишелүү тапшырмаларды</a:t>
            </a:r>
            <a:r>
              <a:rPr lang="ru-RU" dirty="0"/>
              <a:t> </a:t>
            </a:r>
            <a:r>
              <a:rPr lang="ru-RU" dirty="0" err="1"/>
              <a:t>аткарасыӊар</a:t>
            </a:r>
            <a:r>
              <a:rPr lang="ru-RU" dirty="0"/>
              <a:t>.</a:t>
            </a:r>
          </a:p>
          <a:p>
            <a:r>
              <a:rPr lang="ru-RU" dirty="0"/>
              <a:t>г)</a:t>
            </a:r>
            <a:r>
              <a:rPr lang="ru-RU" dirty="0" err="1"/>
              <a:t>Суроолорго</a:t>
            </a:r>
            <a:r>
              <a:rPr lang="ru-RU" dirty="0"/>
              <a:t> </a:t>
            </a:r>
            <a:r>
              <a:rPr lang="ru-RU" dirty="0" err="1"/>
              <a:t>жооп</a:t>
            </a:r>
            <a:r>
              <a:rPr lang="ru-RU" dirty="0"/>
              <a:t> </a:t>
            </a:r>
            <a:r>
              <a:rPr lang="ru-RU" dirty="0" err="1"/>
              <a:t>бересинер</a:t>
            </a:r>
            <a:r>
              <a:rPr lang="ru-RU" dirty="0"/>
              <a:t>.</a:t>
            </a:r>
          </a:p>
          <a:p>
            <a:r>
              <a:rPr lang="ky-KG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Баалоо</a:t>
            </a:r>
            <a:r>
              <a:rPr lang="ru-RU" dirty="0"/>
              <a:t> </a:t>
            </a:r>
            <a:r>
              <a:rPr lang="ru-RU" dirty="0" err="1"/>
              <a:t>критерийлери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«5»</a:t>
            </a:r>
            <a:r>
              <a:rPr lang="ru-RU" dirty="0" err="1"/>
              <a:t>баа</a:t>
            </a:r>
            <a:r>
              <a:rPr lang="ru-RU" dirty="0"/>
              <a:t> (25балл)     </a:t>
            </a:r>
            <a:r>
              <a:rPr lang="ru-RU" dirty="0" err="1"/>
              <a:t>толугу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тапшырмаларды</a:t>
            </a:r>
            <a:r>
              <a:rPr lang="ru-RU" dirty="0"/>
              <a:t> </a:t>
            </a:r>
            <a:r>
              <a:rPr lang="ru-RU" dirty="0" err="1"/>
              <a:t>аткарса</a:t>
            </a:r>
            <a:r>
              <a:rPr lang="ru-RU" dirty="0"/>
              <a:t>.</a:t>
            </a:r>
          </a:p>
          <a:p>
            <a:r>
              <a:rPr lang="ru-RU" dirty="0"/>
              <a:t>«4» </a:t>
            </a:r>
            <a:r>
              <a:rPr lang="ru-RU" dirty="0" err="1"/>
              <a:t>баа</a:t>
            </a:r>
            <a:r>
              <a:rPr lang="ru-RU" dirty="0"/>
              <a:t> (18-19 балл) 1,2тапшырманы </a:t>
            </a:r>
            <a:r>
              <a:rPr lang="ru-RU" dirty="0" err="1"/>
              <a:t>аткарбаса</a:t>
            </a:r>
            <a:endParaRPr lang="ru-RU" dirty="0"/>
          </a:p>
          <a:p>
            <a:r>
              <a:rPr lang="ru-RU" dirty="0"/>
              <a:t>«3»</a:t>
            </a:r>
            <a:r>
              <a:rPr lang="ru-RU" dirty="0" err="1"/>
              <a:t>баа</a:t>
            </a:r>
            <a:r>
              <a:rPr lang="ru-RU" dirty="0"/>
              <a:t>(17,15балл)2,3тапшырманы </a:t>
            </a:r>
            <a:r>
              <a:rPr lang="ru-RU" dirty="0" err="1"/>
              <a:t>аткарбаса</a:t>
            </a:r>
            <a:endParaRPr lang="ru-RU" dirty="0"/>
          </a:p>
          <a:p>
            <a:r>
              <a:rPr lang="ru-RU" dirty="0"/>
              <a:t>«2»</a:t>
            </a:r>
            <a:r>
              <a:rPr lang="ru-RU" dirty="0" err="1"/>
              <a:t>баа</a:t>
            </a:r>
            <a:r>
              <a:rPr lang="ru-RU" dirty="0"/>
              <a:t> (14-12балл)    </a:t>
            </a:r>
            <a:r>
              <a:rPr lang="ru-RU" dirty="0" err="1"/>
              <a:t>толугу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тапшырмаларды</a:t>
            </a:r>
            <a:r>
              <a:rPr lang="ru-RU" dirty="0"/>
              <a:t> </a:t>
            </a:r>
            <a:r>
              <a:rPr lang="ru-RU" dirty="0" err="1"/>
              <a:t>аткарбаса</a:t>
            </a:r>
            <a:r>
              <a:rPr lang="ru-RU" dirty="0"/>
              <a:t>.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6215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Үй тапшырма</a:t>
            </a:r>
            <a:r>
              <a:rPr lang="ru-RU" dirty="0"/>
              <a:t>:«</a:t>
            </a:r>
            <a:r>
              <a:rPr lang="ru-RU" dirty="0" err="1"/>
              <a:t>Эки</a:t>
            </a:r>
            <a:r>
              <a:rPr lang="ru-RU" dirty="0"/>
              <a:t> </a:t>
            </a:r>
            <a:r>
              <a:rPr lang="ru-RU" dirty="0" err="1"/>
              <a:t>жактуу</a:t>
            </a:r>
            <a:r>
              <a:rPr lang="ru-RU" dirty="0"/>
              <a:t> </a:t>
            </a:r>
            <a:r>
              <a:rPr lang="ru-RU" dirty="0" err="1"/>
              <a:t>күндөлүк» моделин</a:t>
            </a:r>
            <a:r>
              <a:rPr lang="ru-RU" dirty="0"/>
              <a:t> </a:t>
            </a:r>
            <a:r>
              <a:rPr lang="ru-RU" dirty="0" err="1"/>
              <a:t>иштеп</a:t>
            </a:r>
            <a:r>
              <a:rPr lang="ru-RU" dirty="0"/>
              <a:t> </a:t>
            </a:r>
            <a:r>
              <a:rPr lang="ru-RU" dirty="0" err="1"/>
              <a:t>чыгуу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2214563"/>
          <a:ext cx="8472488" cy="2415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85">
                <a:tc>
                  <a:txBody>
                    <a:bodyPr/>
                    <a:lstStyle/>
                    <a:p>
                      <a:r>
                        <a:rPr lang="ru-RU" dirty="0"/>
                        <a:t>Цитата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dirty="0" err="1"/>
                        <a:t>Коментарий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2"/>
          </a:xfrm>
        </p:spPr>
        <p:txBody>
          <a:bodyPr>
            <a:normAutofit/>
          </a:bodyPr>
          <a:lstStyle/>
          <a:p>
            <a:r>
              <a:rPr lang="ru-RU" sz="4000" dirty="0"/>
              <a:t>1- </a:t>
            </a:r>
            <a:r>
              <a:rPr lang="ru-RU" sz="4000" dirty="0" err="1"/>
              <a:t>тапшырма.Жаны</a:t>
            </a:r>
            <a:r>
              <a:rPr lang="ru-RU" sz="4000" dirty="0"/>
              <a:t> </a:t>
            </a:r>
            <a:r>
              <a:rPr lang="ru-RU" sz="4000" dirty="0" err="1"/>
              <a:t>сөздөрдү катыштырып</a:t>
            </a:r>
            <a:r>
              <a:rPr lang="ru-RU" sz="4000" dirty="0"/>
              <a:t> </a:t>
            </a:r>
            <a:r>
              <a:rPr lang="ru-RU" sz="4000" dirty="0" err="1"/>
              <a:t>чакан</a:t>
            </a:r>
            <a:r>
              <a:rPr lang="ru-RU" sz="4000" dirty="0"/>
              <a:t> текст </a:t>
            </a:r>
            <a:r>
              <a:rPr lang="ru-RU" sz="4000" dirty="0" err="1"/>
              <a:t>түзгүлө</a:t>
            </a:r>
            <a:endParaRPr lang="ru-RU" sz="4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10008"/>
          </a:xfrm>
        </p:spPr>
        <p:txBody>
          <a:bodyPr>
            <a:normAutofit/>
          </a:bodyPr>
          <a:lstStyle/>
          <a:p>
            <a:r>
              <a:rPr lang="ru-RU" dirty="0" err="1"/>
              <a:t>Желдет</a:t>
            </a:r>
            <a:r>
              <a:rPr lang="ru-RU" dirty="0"/>
              <a:t>  </a:t>
            </a:r>
            <a:r>
              <a:rPr lang="ru-RU" err="1"/>
              <a:t>–</a:t>
            </a:r>
            <a:r>
              <a:rPr lang="ru-RU"/>
              <a:t>Күнөөлүү </a:t>
            </a:r>
            <a:r>
              <a:rPr lang="ru-RU" dirty="0" err="1"/>
              <a:t>адамды</a:t>
            </a:r>
            <a:r>
              <a:rPr lang="ru-RU" dirty="0"/>
              <a:t> </a:t>
            </a:r>
            <a:r>
              <a:rPr lang="ru-RU" dirty="0" err="1"/>
              <a:t>жазалоочу,башын</a:t>
            </a:r>
            <a:r>
              <a:rPr lang="ru-RU" dirty="0"/>
              <a:t> </a:t>
            </a:r>
            <a:r>
              <a:rPr lang="ru-RU" dirty="0" err="1"/>
              <a:t>чабуучу</a:t>
            </a:r>
            <a:r>
              <a:rPr lang="ru-RU" dirty="0"/>
              <a:t> </a:t>
            </a:r>
            <a:r>
              <a:rPr lang="ru-RU" dirty="0" err="1"/>
              <a:t>адам</a:t>
            </a:r>
            <a:endParaRPr lang="ru-RU" dirty="0"/>
          </a:p>
          <a:p>
            <a:r>
              <a:rPr lang="ru-RU" dirty="0" err="1"/>
              <a:t>мыйтыйган</a:t>
            </a:r>
            <a:r>
              <a:rPr lang="ru-RU" dirty="0"/>
              <a:t>– </a:t>
            </a:r>
            <a:r>
              <a:rPr lang="ru-RU" dirty="0" err="1"/>
              <a:t>кичинекей</a:t>
            </a:r>
            <a:endParaRPr lang="ru-RU" dirty="0"/>
          </a:p>
          <a:p>
            <a:r>
              <a:rPr lang="ru-RU" dirty="0" err="1"/>
              <a:t>баталга</a:t>
            </a:r>
            <a:r>
              <a:rPr lang="ru-RU" dirty="0"/>
              <a:t>–</a:t>
            </a:r>
            <a:r>
              <a:rPr lang="ru-RU" dirty="0" err="1"/>
              <a:t>д</a:t>
            </a:r>
            <a:r>
              <a:rPr lang="ky-KG" dirty="0"/>
              <a:t>ө</a:t>
            </a:r>
            <a:r>
              <a:rPr lang="ru-RU" dirty="0" err="1"/>
              <a:t>ңгөк</a:t>
            </a:r>
            <a:endParaRPr lang="ru-RU" dirty="0"/>
          </a:p>
          <a:p>
            <a:r>
              <a:rPr lang="ru-RU" dirty="0" err="1"/>
              <a:t>ууру</a:t>
            </a:r>
            <a:r>
              <a:rPr lang="ru-RU" dirty="0"/>
              <a:t> – </a:t>
            </a:r>
            <a:r>
              <a:rPr lang="ru-RU" dirty="0" err="1"/>
              <a:t>тоноочу,бир</a:t>
            </a:r>
            <a:r>
              <a:rPr lang="ru-RU" dirty="0"/>
              <a:t> </a:t>
            </a:r>
            <a:r>
              <a:rPr lang="ru-RU" dirty="0" err="1"/>
              <a:t>нерсени</a:t>
            </a:r>
            <a:r>
              <a:rPr lang="ru-RU" dirty="0"/>
              <a:t> </a:t>
            </a:r>
            <a:r>
              <a:rPr lang="ru-RU" dirty="0" err="1"/>
              <a:t>сурабай</a:t>
            </a:r>
            <a:r>
              <a:rPr lang="ru-RU" dirty="0"/>
              <a:t> </a:t>
            </a:r>
            <a:r>
              <a:rPr lang="ru-RU" dirty="0" err="1"/>
              <a:t>алган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ky-KG" dirty="0"/>
              <a:t>.</a:t>
            </a:r>
            <a:endParaRPr lang="ru-RU" dirty="0"/>
          </a:p>
          <a:p>
            <a:r>
              <a:rPr lang="ky-KG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2-тапшырма.Сөз айкаштарын</a:t>
            </a:r>
            <a:r>
              <a:rPr lang="ru-RU" dirty="0"/>
              <a:t> </a:t>
            </a:r>
            <a:r>
              <a:rPr lang="ru-RU" dirty="0" err="1"/>
              <a:t>туташтыргыла</a:t>
            </a:r>
            <a:r>
              <a:rPr lang="ru-RU" dirty="0"/>
              <a:t>.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                               </a:t>
            </a:r>
          </a:p>
          <a:p>
            <a:r>
              <a:rPr lang="ru-RU" dirty="0"/>
              <a:t> </a:t>
            </a:r>
            <a:r>
              <a:rPr lang="ru-RU" dirty="0" err="1"/>
              <a:t>кесип</a:t>
            </a:r>
            <a:r>
              <a:rPr lang="ru-RU" dirty="0"/>
              <a:t>                 </a:t>
            </a:r>
            <a:r>
              <a:rPr lang="ru-RU" dirty="0" err="1"/>
              <a:t>салышчу</a:t>
            </a:r>
            <a:endParaRPr lang="ru-RU" dirty="0"/>
          </a:p>
          <a:p>
            <a:r>
              <a:rPr lang="ru-RU" dirty="0" err="1"/>
              <a:t>шаар</a:t>
            </a:r>
            <a:r>
              <a:rPr lang="ru-RU" dirty="0"/>
              <a:t>                  </a:t>
            </a:r>
            <a:r>
              <a:rPr lang="ru-RU" dirty="0" err="1"/>
              <a:t>акими</a:t>
            </a:r>
            <a:endParaRPr lang="ru-RU" dirty="0"/>
          </a:p>
          <a:p>
            <a:r>
              <a:rPr lang="ru-RU" dirty="0" err="1"/>
              <a:t>жаза</a:t>
            </a:r>
            <a:r>
              <a:rPr lang="ru-RU" dirty="0"/>
              <a:t>                  майданы</a:t>
            </a:r>
          </a:p>
          <a:p>
            <a:r>
              <a:rPr lang="ru-RU" dirty="0"/>
              <a:t>колун                </a:t>
            </a:r>
            <a:r>
              <a:rPr lang="ru-RU" dirty="0" err="1"/>
              <a:t>кесүү</a:t>
            </a:r>
            <a:endParaRPr lang="ru-RU" dirty="0"/>
          </a:p>
          <a:p>
            <a:r>
              <a:rPr lang="ru-RU" dirty="0" err="1"/>
              <a:t>таң                     калды</a:t>
            </a:r>
            <a:endParaRPr lang="ru-RU" dirty="0"/>
          </a:p>
          <a:p>
            <a:r>
              <a:rPr lang="ru-RU" dirty="0" err="1"/>
              <a:t>баталгага</a:t>
            </a:r>
            <a:r>
              <a:rPr lang="ru-RU" dirty="0"/>
              <a:t>         </a:t>
            </a:r>
            <a:r>
              <a:rPr lang="ru-RU" dirty="0" err="1"/>
              <a:t>коюп</a:t>
            </a:r>
            <a:r>
              <a:rPr lang="ru-RU" dirty="0"/>
              <a:t>                                      </a:t>
            </a:r>
          </a:p>
          <a:p>
            <a:r>
              <a:rPr lang="ru-RU" dirty="0"/>
              <a:t> </a:t>
            </a:r>
            <a:r>
              <a:rPr lang="ru-RU" dirty="0" err="1"/>
              <a:t>катуу</a:t>
            </a:r>
            <a:r>
              <a:rPr lang="ru-RU" dirty="0"/>
              <a:t>              </a:t>
            </a:r>
            <a:r>
              <a:rPr lang="ru-RU" dirty="0" err="1"/>
              <a:t>таасирленди</a:t>
            </a:r>
            <a:r>
              <a:rPr lang="ru-RU" dirty="0"/>
              <a:t>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76468"/>
          </a:xfrm>
        </p:spPr>
        <p:txBody>
          <a:bodyPr>
            <a:normAutofit/>
          </a:bodyPr>
          <a:lstStyle/>
          <a:p>
            <a:r>
              <a:rPr lang="ru-RU" dirty="0"/>
              <a:t>3- </a:t>
            </a:r>
            <a:r>
              <a:rPr lang="ru-RU" dirty="0" err="1"/>
              <a:t>тапшырма</a:t>
            </a:r>
            <a:r>
              <a:rPr lang="ru-RU" dirty="0"/>
              <a:t>«</a:t>
            </a:r>
            <a:r>
              <a:rPr lang="ru-RU" dirty="0" err="1"/>
              <a:t>Ата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сөзгө </a:t>
            </a:r>
            <a:r>
              <a:rPr lang="ru-RU" dirty="0"/>
              <a:t>кластер </a:t>
            </a:r>
            <a:r>
              <a:rPr lang="ru-RU" dirty="0" err="1"/>
              <a:t>түзгүлө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881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2844520" y="2743855"/>
            <a:ext cx="2928958" cy="32147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/>
          <a:lstStyle/>
          <a:p>
            <a:r>
              <a:rPr lang="ky-KG" dirty="0"/>
              <a:t>2 топко бөлүнөбүз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095628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Зирек</a:t>
            </a:r>
            <a:r>
              <a:rPr lang="ru-RU" dirty="0"/>
              <a:t>», «</a:t>
            </a:r>
            <a:r>
              <a:rPr lang="ru-RU" dirty="0" err="1"/>
              <a:t>Баамчыл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б</a:t>
            </a:r>
            <a:r>
              <a:rPr lang="ky-KG" dirty="0"/>
              <a:t>өлүнүп алабыз.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429132"/>
          </a:xfrm>
        </p:spPr>
        <p:txBody>
          <a:bodyPr>
            <a:normAutofit/>
          </a:bodyPr>
          <a:lstStyle/>
          <a:p>
            <a:r>
              <a:rPr lang="ru-RU" dirty="0"/>
              <a:t>4- </a:t>
            </a:r>
            <a:r>
              <a:rPr lang="ru-RU" dirty="0" err="1"/>
              <a:t>тапшырмаАр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топ 2ден кем </a:t>
            </a:r>
            <a:r>
              <a:rPr lang="ru-RU" dirty="0" err="1"/>
              <a:t>эмес</a:t>
            </a:r>
            <a:r>
              <a:rPr lang="ru-RU" dirty="0"/>
              <a:t> </a:t>
            </a:r>
            <a:r>
              <a:rPr lang="ru-RU" dirty="0" err="1"/>
              <a:t>суроо</a:t>
            </a:r>
            <a:r>
              <a:rPr lang="ru-RU" dirty="0"/>
              <a:t> </a:t>
            </a:r>
            <a:r>
              <a:rPr lang="ru-RU" dirty="0" err="1"/>
              <a:t>даярдагыла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</TotalTime>
  <Words>278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«Атасын сактап калган кыз»</vt:lpstr>
      <vt:lpstr>Сабактын максаты. </vt:lpstr>
      <vt:lpstr>Баалоо критерийлери: </vt:lpstr>
      <vt:lpstr>Үй тапшырма:«Эки жактуу күндөлүк» моделин иштеп чыгуу. </vt:lpstr>
      <vt:lpstr>1- тапшырма.Жаны сөздөрдү катыштырып чакан текст түзгүлө</vt:lpstr>
      <vt:lpstr>2-тапшырма.Сөз айкаштарын туташтыргыла.</vt:lpstr>
      <vt:lpstr>3- тапшырма«Ата» деген сөзгө кластер түзгүлө. </vt:lpstr>
      <vt:lpstr>2 топко бөлүнөбүз</vt:lpstr>
      <vt:lpstr>4- тапшырмаАр бир топ 2ден кем эмес суроо даярдагыла. </vt:lpstr>
      <vt:lpstr>5-тапшырма.Текстке дал келген сүйлөмдөрдү туурасын (+),туура эмесин (-) белгилерин кой. </vt:lpstr>
      <vt:lpstr>6-тапшырма.Накыл сөздөрдүн маанисин чечмелегиле.</vt:lpstr>
      <vt:lpstr>Рефлексивдүү экран. </vt:lpstr>
      <vt:lpstr>.Үйгө тапшырма: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«Атасын сактап калган кыз»</dc:title>
  <dc:creator>ADMIN</dc:creator>
  <cp:lastModifiedBy>Ёркиной Эргашбаева</cp:lastModifiedBy>
  <cp:revision>15</cp:revision>
  <dcterms:created xsi:type="dcterms:W3CDTF">2019-12-24T15:30:57Z</dcterms:created>
  <dcterms:modified xsi:type="dcterms:W3CDTF">2024-04-19T15:14:17Z</dcterms:modified>
</cp:coreProperties>
</file>