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92" r:id="rId3"/>
    <p:sldId id="273" r:id="rId4"/>
    <p:sldId id="293" r:id="rId5"/>
    <p:sldId id="295" r:id="rId6"/>
    <p:sldId id="294" r:id="rId7"/>
    <p:sldId id="301" r:id="rId8"/>
    <p:sldId id="297" r:id="rId9"/>
    <p:sldId id="298" r:id="rId10"/>
    <p:sldId id="302" r:id="rId11"/>
    <p:sldId id="300" r:id="rId12"/>
    <p:sldId id="303" r:id="rId13"/>
    <p:sldId id="304" r:id="rId14"/>
    <p:sldId id="306" r:id="rId15"/>
    <p:sldId id="307" r:id="rId16"/>
    <p:sldId id="282" r:id="rId17"/>
    <p:sldId id="308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E7A4-E997-487E-80B6-DBB7C39FE36A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5C714-9EED-42C2-A55C-8B7401DF1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8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C9EA7-AA16-0425-D13E-AF6E61509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6DE9B6-EC13-32BA-B58F-AEB5BB1A7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A9192-BD22-D120-B15D-CBA2C399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598F-1168-782D-2E40-B404A2C1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AA20E-54B2-4504-152E-2A6CA903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2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B2DC7-6D99-E630-A327-5BA31AE6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E446D3-C01E-F806-906C-6BB9EF6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2F39AE-207B-8FA5-56B6-924743E6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FCF052-DDC1-BE8F-854B-7B3187F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04AA5-7AAB-F242-831F-024C25D6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3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DB4B1B-9DFC-B390-322E-AB8B81141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14F5F2-F443-1585-C828-A941553D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A361DE-23C8-C028-D4FB-A26067BC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B2484-2B9B-D096-6DFB-17D72E1A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A5A41-9264-9EB5-A7A7-063B6A72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7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46A3B-5684-E202-2944-F6E56434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372A9-49A5-DE66-FB32-6FD50E33D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004C9-A35C-8C7D-480B-EB9B70EB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8D749B-91A4-B740-CB20-D47A4F41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79CB1-9390-13DC-7C9F-028DFC65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5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58AB5-98F4-B754-BB92-DACC7402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3F06E-18E8-622F-26B5-1DC72A2FD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8451CE-C0B4-DF1C-10E1-57F030BD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246832-2CCD-65C0-B309-569763EE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D67D6-95C2-9149-48E4-549D5F13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41140-F058-B7E2-D01C-24005E68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45B89-34F7-36AF-287B-76D390483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8E9BDE-8EA6-4B6B-BD00-CE463D91F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593AE0-7F69-4CFC-93B3-2C94EB56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0AB28B-4C3D-CC3F-96C9-698D58C0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7CD88-506D-68F9-D6C9-8E6F423A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1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BBCEF-350C-EFAE-A3E6-6B346E5E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A89CD5-49D7-94F9-DFC4-951239A6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C15FDE-9196-A1A3-5ECA-CED3837B8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E14603-C8F7-8CFE-B024-25E87C896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9D8B4F-A9CD-3A75-85D7-67E7E641F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BA7861-8122-4021-4103-D82C0577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9D1049-ADAE-FC3F-517B-C0225250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A3D752-3EB8-2CA9-EA74-4889831B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6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84989-3989-A8BC-3AB7-FFA77BB8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79E4-6EEE-66F3-0A12-8D486EF2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048444-010C-CB0A-A86E-7EF64A5E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9FC74D-1CFD-DF04-EFB6-775BD3DC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3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89688-B298-C03A-AD62-47078A82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8C9C93-653F-61A7-47F9-741F0796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65E806-5B59-A7E7-B8BB-5BE2084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9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5F992-53E7-FF25-3BD3-E79BE0FF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7F09D5-6F9A-6E78-FD94-D3E43C8A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BF0666-BAC2-275C-8471-7916CCC52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3C4FF-D5DE-DF9C-A06E-9429CED9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5486D7-1F23-0C19-C50F-D653E7D9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F00026-34A2-54EC-2CFA-FCC4992A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7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09D55-C101-6A47-49EF-95AC096B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8CD5C5-E189-383A-14F1-CC714647F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5CE0A-0700-3EE9-9E08-7A645D235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A5352-312E-8990-4329-E5A9A693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3B770-D619-8A94-65AF-C1AF488E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9344B-4734-27BD-281D-3B6F56D5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F08D4-63B9-E19E-5163-929154D6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C6C8B5-A3EA-626C-3269-FB2FC7FFF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9D8A7A-20C3-3F6C-9821-BFB1046EC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F0B7-CF36-444B-A0E1-2067E77DF8F3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35395F-633A-DD98-4298-D571D043A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F51F1-6383-31C9-88A3-307762890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018E-0FEA-4745-A61B-8E0B05575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5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cokoit.k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5964"/>
            <a:ext cx="8927667" cy="185650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91EE74-C802-5E99-F322-659402DC8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3172690"/>
            <a:ext cx="5652655" cy="30341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БИЛИМ БЕРҮҮ ЖАНА ИЛИМ МИНИСТРЛИГИ</a:t>
            </a:r>
          </a:p>
          <a:p>
            <a:r>
              <a:rPr lang="ky-KG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берүүнүн сапатын баалоо жана маалыматтык технологиялар улуттук борбору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;p2" descr="फोटो विवरण उपलब्ध छैन।">
            <a:extLst>
              <a:ext uri="{FF2B5EF4-FFF2-40B4-BE49-F238E27FC236}">
                <a16:creationId xmlns:a16="http://schemas.microsoft.com/office/drawing/2014/main" id="{E4C532AF-C208-3697-2021-5E4E26CFB3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819" y="3172690"/>
            <a:ext cx="4727457" cy="3400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9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14454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691" y="-305661"/>
            <a:ext cx="2660073" cy="19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0946" y="1579418"/>
            <a:ext cx="1143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бөлүктөн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аттестациялануучунун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компетенттүүлүгүн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бөлүктөр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аныктайт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бөлүк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(Психология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өнүгүүсү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инсандын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тарбиясынын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билиминин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билиминин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гармониялуу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өнүгүшүнө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багытталган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комплекстүү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процесстерине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ылайыкталган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суроолордон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түзүлөт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Экинчи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бөлүк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компетенттүүлүк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тажрыйбасынын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деңгээлинде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жалпыланган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талаптардын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жыйындысы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эсептелет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берүү чөйрөсүндө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ченемдик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укуктук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актыларын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процесстерин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билүүсү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суроолордон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түзүлөт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у.с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Үчүнчү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бөлүк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компетенттүүлүк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у.с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камтыйт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окутулган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көндүмдөрү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структуралык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методологиялык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өзгөчөлүктөрүн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(кесиптик билим берүү жөнүндө дипломдогу маалыматка ылайык тиешелүү квалификация боюнча предметтик компетенттүүлүк, предметти окутуунун методикасы 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 у.с.)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257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</a:t>
            </a:r>
            <a:r>
              <a:rPr lang="ru-RU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тестирлөөнүн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суроолорунан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Пример из вопросов тестирования по педагогике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психологии: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/вопрос: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жүгүртүү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курчап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чындыкты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кабыл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түздөн-түз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байланышкан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ансыз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болбогон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жүгүртүүнүн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түрү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видов мышления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мыслительный процесс непосредственно связан с восприятием окружающей действительности и без него совершаться не может:</a:t>
            </a:r>
          </a:p>
          <a:p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абстрактно-логическое/</a:t>
            </a:r>
            <a:r>
              <a:rPr lang="ru-RU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абстракттуу-логикалык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наглядно-образное/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көрүү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образдуу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наглядно-действенное/</a:t>
            </a:r>
            <a:r>
              <a:rPr lang="ru-RU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көрүү-таасирдүү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теоретически-образное/ </a:t>
            </a:r>
            <a:r>
              <a:rPr lang="ru-RU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теоретикалык-образдуу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006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6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691" y="-305661"/>
            <a:ext cx="2660073" cy="199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9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37309" y="1690688"/>
            <a:ext cx="10868891" cy="382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ru-RU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компетенттүүлүк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тестирлөөнүн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суроолорунан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Пример из вопросов тестирования по профессиональной компетенции: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/вопрос: 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Окутуунун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натыйжасынын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аң-сезимдүү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пландаштырылган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идеалдуу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 планируемый идеальный образ результата обучения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это…: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окутуу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ыкмасы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/метод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окутуунун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/цель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окутуунун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жолдору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/способ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окутуунун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форма обучения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006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6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691" y="-305661"/>
            <a:ext cx="2660073" cy="199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0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302328"/>
            <a:ext cx="11180618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компетенттүүлүк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тестирлөөнүн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суроолорунан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Пример из вопросов тестирования по профессиональной компетенции: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/вопрос: </a:t>
            </a:r>
          </a:p>
          <a:p>
            <a:pPr marL="0" indent="0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Сүйлөмдү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толуктаңыз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(2022-жылдын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белгилейт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 школьного общего образования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(в редакции 2022 года)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требования к структуре, условиям,....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максаттарга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/целям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мугалимдерге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/педагогам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 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натыйжаларга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/результатам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мазмунга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/содержанию.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18" y="420544"/>
            <a:ext cx="7308273" cy="88178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6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691" y="-305661"/>
            <a:ext cx="2660073" cy="199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51164" y="1690689"/>
            <a:ext cx="11139054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y-KG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 аяктагандан кийин аттестациялануучунун жыйынтыгы компьютердин экранында ошол эле заматта чагылдырылат, </a:t>
            </a:r>
          </a:p>
          <a:p>
            <a:pPr lvl="0"/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Программалык камсыздоо компьютердин мониторунда тестирлөөнүн жалпы жыйынтыктарын көрсөтөт, андан кийин маалыматтардын купуялуулугун камсыз кылуу үчүн талапкердин ИПН гана (аттестациялануучунун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аты-жөнү </a:t>
            </a:r>
            <a:r>
              <a:rPr lang="ky-K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көрсөтүлбөйт) </a:t>
            </a:r>
            <a:endParaRPr lang="ky-KG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 2 нускада "Тестирлөөнүн жыйынтыгы жөнүндө протокол" формасында (мындан ары - протокол) басылып чыгарылган протоколу менен таанышат.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Протоколдо аттестациялануучунун ИПН (аттестациялануучунун аты-жөнүн көрсөтүлбөйт) жана үч багыттын ар бири боюнча топтолгон баллдын саны жана пайыздык (%) көрсөткүчтөр өз өзүнчө көрсөтүлөт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18" y="420544"/>
            <a:ext cx="7308273" cy="88178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6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691" y="-305661"/>
            <a:ext cx="2660073" cy="199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5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6473" y="1302327"/>
            <a:ext cx="5624946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y-KG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Тесттик материалдар жабык типтеги </a:t>
            </a:r>
            <a:r>
              <a:rPr lang="ky-K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(бир </a:t>
            </a:r>
            <a:r>
              <a:rPr lang="ky-KG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туура жоопту тандоо менен тапшырмалар</a:t>
            </a:r>
            <a:r>
              <a:rPr lang="ky-K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ky-KG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Тесттердин суроолору з</a:t>
            </a:r>
            <a:r>
              <a:rPr lang="ky-K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аманбап </a:t>
            </a:r>
            <a:r>
              <a:rPr lang="ky-KG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тестологияны колдонуу менен </a:t>
            </a:r>
            <a:r>
              <a:rPr lang="ky-K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түзүлөт;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Тесттердин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рандом)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</a:t>
            </a:r>
            <a:r>
              <a:rPr lang="ky-KG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тандоо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ыраттулугу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аралаштыруу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ар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катышуучуга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берилет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Тесттик база </a:t>
            </a:r>
            <a:r>
              <a:rPr lang="ky-KG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көптөгөн тесттик тапшырмаларынан </a:t>
            </a:r>
            <a:r>
              <a:rPr lang="ky-K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турат;</a:t>
            </a:r>
          </a:p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(Рандом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коку</a:t>
            </a:r>
            <a:r>
              <a:rPr lang="ky-KG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тандоо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ky-K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тесттен </a:t>
            </a:r>
            <a:r>
              <a:rPr lang="ky-KG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өткөн бир нече адам бирдей тапшырмаларды аткаргандагы кырдаалды жокко </a:t>
            </a:r>
            <a:r>
              <a:rPr lang="ky-K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чыгарат; </a:t>
            </a:r>
            <a:endParaRPr lang="ky-KG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ИПНди </a:t>
            </a:r>
            <a:r>
              <a:rPr lang="ky-KG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киргизүү учурунда программа автоматтык түрдө ар бир тастыкталган адам үчүн тесттердин кайталанбаган версиясын </a:t>
            </a:r>
            <a:r>
              <a:rPr lang="ky-KG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жаратат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18" y="420544"/>
            <a:ext cx="7308273" cy="88178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6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691" y="-305661"/>
            <a:ext cx="2660073" cy="19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6816436" y="1843089"/>
            <a:ext cx="4655127" cy="37107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РАНДОМ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методу – </a:t>
            </a:r>
          </a:p>
          <a:p>
            <a:pPr marL="0" indent="0">
              <a:buNone/>
            </a:pP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кокус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сандарды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түзүү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генерациялоо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) методу,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берилген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элементтеринин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ырааттуулугун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аралаштыруу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76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402699"/>
            <a:ext cx="6242590" cy="102431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18655" y="1648691"/>
            <a:ext cx="113191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аяктагандан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омпьютердин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экранында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көрсөтүлгөн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тестирлөөнүн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автоматташтырылган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ошол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убакытта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бүтөрү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таанышат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ыйынтыктар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макул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болбогон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аяктагандан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сааттын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техникалык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ky-K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үүгө укуктуу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естирлөөнүн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төмөнкүдөй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формулировкалары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Топтогон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билдирилген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категорияга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же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Топтогон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билдирилген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категорияга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келбейт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илдирилген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категориясы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ырасталбаган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төлөө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негизинде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убакытта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кайталап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тестирлөөдөн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өтүүгө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укуктуу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6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402699"/>
            <a:ext cx="6242590" cy="102431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49927" y="2119745"/>
            <a:ext cx="9254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Тестирлөөгө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даярдануу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ky-KG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ky-K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 сапатын баалоо жана маалыматтык технологиялар улуттук </a:t>
            </a:r>
            <a:r>
              <a:rPr lang="ky-KG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борборунун</a:t>
            </a:r>
          </a:p>
          <a:p>
            <a:pPr algn="ctr"/>
            <a:r>
              <a:rPr lang="ky-KG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ky-K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ky-K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ncokoit.kg</a:t>
            </a:r>
            <a:r>
              <a:rPr lang="ky-K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сайтында </a:t>
            </a:r>
            <a:endParaRPr lang="ky-KG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мугалимдер </a:t>
            </a:r>
            <a:r>
              <a:rPr lang="ky-KG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 тестирлөө боюнча тренажерлор жайгаштырылат </a:t>
            </a:r>
            <a:endParaRPr lang="ky-KG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25ABE1-026C-4DAF-48DD-9F4D70098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530" y="4487632"/>
            <a:ext cx="6172200" cy="1126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бурганыңыздарга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рахмат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06E0C386-08E3-8417-113F-5EB87F1EFA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8364" y="685864"/>
            <a:ext cx="4973067" cy="33690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 txBox="1">
            <a:spLocks/>
          </p:cNvSpPr>
          <p:nvPr/>
        </p:nvSpPr>
        <p:spPr>
          <a:xfrm>
            <a:off x="934065" y="402700"/>
            <a:ext cx="3111462" cy="19664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665018"/>
            <a:ext cx="9213273" cy="9836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91EE74-C802-5E99-F322-659402DC8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2133600"/>
            <a:ext cx="5652655" cy="4073235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ky-KG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Райондук жана шаардык билим берүү бөлүмдөрүнүн </a:t>
            </a:r>
            <a:r>
              <a:rPr lang="ky-KG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жоопту адистерине, жалпы билим берүү мектептеринин жетекчилерине, мугалимдерине </a:t>
            </a:r>
            <a:r>
              <a:rPr lang="ky-KG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усулдук сунуштар.</a:t>
            </a:r>
          </a:p>
          <a:p>
            <a:pPr algn="just"/>
            <a:endParaRPr lang="ky-KG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Вебинардын темасы: </a:t>
            </a:r>
          </a:p>
          <a:p>
            <a:r>
              <a:rPr lang="ky-KG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y-KG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Аттестациянын </a:t>
            </a:r>
            <a:r>
              <a:rPr lang="ky-KG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экинчи 	этабына 	</a:t>
            </a:r>
            <a:r>
              <a:rPr lang="ky-KG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 	боюнча 	мугалимдер үчүн 	жалпы эрежелер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491EE74-C802-5E99-F322-659402DC8647}"/>
              </a:ext>
            </a:extLst>
          </p:cNvPr>
          <p:cNvSpPr txBox="1">
            <a:spLocks/>
          </p:cNvSpPr>
          <p:nvPr/>
        </p:nvSpPr>
        <p:spPr>
          <a:xfrm>
            <a:off x="839789" y="2133600"/>
            <a:ext cx="4494212" cy="422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БИЛИМ БЕРҮҮ ЖАНА ИЛИМ МИНИСТРЛИГИ</a:t>
            </a:r>
          </a:p>
          <a:p>
            <a:r>
              <a:rPr lang="ky-KG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берүүнүн сапатын баалоо жана маалыматтык технологиялар улуттук борбору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402699"/>
            <a:ext cx="3721062" cy="188136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20437" y="2618509"/>
            <a:ext cx="393469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Аттестациялоонун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максаты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Мугалимдерди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кесиптик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жактан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өсүүгө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шыктандыруу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билим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берүүнүн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сапатын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жогорулатуу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0036" y="2770909"/>
            <a:ext cx="622069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Аттестациянын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милдеттери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мугалимдердин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үзгүлтүксүз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кесиптик өнүгүүсүнө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берүү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педагогикалык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мердүүлүктүн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натыйжалуулугун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сапатын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жогорулатуу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насаатчылык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методикалык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колдоо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системасын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өнүктүрүү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берүүнүн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жыйынтыктарынын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сапатын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жогорулатуу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мугалимдерди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илимий-методикалык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жактан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коштоонун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бирдиктүү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системасын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түзүү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blob:https://web.whatsapp.com/e5eb2fe4-dffa-4e39-a3af-5d59203c80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263236"/>
            <a:ext cx="4114800" cy="23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774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</a:t>
            </a: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РЕСПУБЛИКАСЫНЫН ЖАЛПЫ БИЛИМ БЕРҮҮ МЕКТЕПТЕРИНИН МУГАЛИМДЕРИНИН АТТЕСТАЦИЯСЫ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055" y="1953491"/>
            <a:ext cx="4585853" cy="4627418"/>
          </a:xfrm>
          <a:noFill/>
        </p:spPr>
        <p:txBody>
          <a:bodyPr>
            <a:noAutofit/>
          </a:bodyPr>
          <a:lstStyle/>
          <a:p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</a:t>
            </a:r>
            <a:r>
              <a:rPr lang="ky-K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эки этап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 жүргүзүлөт:</a:t>
            </a:r>
          </a:p>
          <a:p>
            <a:r>
              <a:rPr lang="ky-KG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 ЭТАБЫ: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аттестациялануучунун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катталган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санарип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арызына жана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санарип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портфолиосуна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жүргүзүү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y-KG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ЭКИНЧИ ЭТАБЫ: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күндүзгү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тестирлөөнү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жүргүзүү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ospolytech.ru/upload/resize_cache/iblock/35b/2200_990_0/img_5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57201"/>
            <a:ext cx="6172200" cy="26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5183189" y="3241963"/>
            <a:ext cx="6172199" cy="30064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Мугалимдердин тестирлөөсү (аттестациянын экинчи этабы):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y-KG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шаарында </a:t>
            </a:r>
            <a:r>
              <a:rPr lang="ky-KG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ш., Баткен,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Жалал-Абад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 обл.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аттестациялануучулары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өтөт</a:t>
            </a:r>
            <a:r>
              <a:rPr lang="ky-KG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y-KG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Бишкек шаарында </a:t>
            </a:r>
            <a:r>
              <a:rPr lang="ky-KG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Бишкек ш.,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Ысык-Көл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Талас, Нарын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аттестациялануучулары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өтөт</a:t>
            </a:r>
            <a:r>
              <a:rPr lang="ky-KG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ky-KG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402699"/>
            <a:ext cx="3970444" cy="156464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7961" y="-305662"/>
            <a:ext cx="2694039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09601" y="2133600"/>
            <a:ext cx="5250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 учурунда</a:t>
            </a:r>
          </a:p>
          <a:p>
            <a:r>
              <a:rPr lang="ky-K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 </a:t>
            </a:r>
            <a:r>
              <a:rPr lang="ky-KG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 сапатын баалоо жана маалыматтык технологиялар улуттук борбору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тестирлөөнүн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жол-жобосун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өткөрүүнүн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ачык-айкындыгын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объективдүүлүгүн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сактайт;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тестирлөөдөн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мезгилинде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аттестациялануучулардын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ведомстволук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кызматкерлеринин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коопсуздуг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камсыздайт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8400" y="2286000"/>
            <a:ext cx="52370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y-K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Мугалимдер үчүн </a:t>
            </a:r>
            <a:r>
              <a:rPr lang="ky-K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эскертүү:</a:t>
            </a:r>
            <a:endParaRPr lang="ky-KG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y-KG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Протоколдо </a:t>
            </a:r>
            <a:r>
              <a:rPr lang="ky-KG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мугалимдин ИПН эле жазылат (аты-жөнү көрсөтүлбөйт);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y-KG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 </a:t>
            </a:r>
            <a:r>
              <a:rPr lang="ky-KG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багыттын ар бири боюнча топтолгон баллдын саны жана пайыздык (%) </a:t>
            </a:r>
            <a:r>
              <a:rPr lang="ky-KG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көрсөткүчтөрү </a:t>
            </a:r>
            <a:r>
              <a:rPr lang="ky-KG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өзүнчө </a:t>
            </a:r>
            <a:r>
              <a:rPr lang="ky-KG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эсепке алынат.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	</a:t>
            </a:r>
          </a:p>
        </p:txBody>
      </p:sp>
      <p:pic>
        <p:nvPicPr>
          <p:cNvPr id="2050" name="Picture 2" descr="https://moretraveler.com/wp-content/uploads/2023/03/sa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66255"/>
            <a:ext cx="4696691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402699"/>
            <a:ext cx="5799244" cy="120442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8328" y="-305662"/>
            <a:ext cx="3352800" cy="24115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05745" y="2286000"/>
            <a:ext cx="707967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y-K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Мугалимдер үчүн эскертуу </a:t>
            </a:r>
            <a:r>
              <a:rPr lang="ky-K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y-K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маселе боюнча:</a:t>
            </a:r>
            <a:endParaRPr lang="ky-KG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Арызда көрсөтүлгөн гана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 категория боюнча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компьютердик </a:t>
            </a:r>
            <a:r>
              <a:rPr lang="ky-KG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тестирлөөгө </a:t>
            </a:r>
            <a:r>
              <a:rPr lang="ky-KG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киргизилет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билдирүүнү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аймактык билим берүүнү башкаруу органы жана негизги иштеген жериндеги билим берүү уюму аркылуу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алат);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компьютердик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тестирлөөгө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билими жөнүндө дипломунда көрсөтүлгөн </a:t>
            </a:r>
            <a:r>
              <a:rPr lang="ky-KG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педагогикалык адистигине </a:t>
            </a:r>
            <a:r>
              <a:rPr lang="ky-KG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ылайык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катыша алат.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	</a:t>
            </a:r>
          </a:p>
        </p:txBody>
      </p:sp>
      <p:pic>
        <p:nvPicPr>
          <p:cNvPr id="2050" name="Picture 2" descr="https://moretraveler.com/wp-content/uploads/2023/03/sa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5" y="2284061"/>
            <a:ext cx="3422071" cy="36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065" y="402699"/>
            <a:ext cx="7572626" cy="117671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691" y="-305662"/>
            <a:ext cx="2660073" cy="2589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34065" y="1312267"/>
            <a:ext cx="10703753" cy="418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Мугалимдер үчүн </a:t>
            </a:r>
            <a:r>
              <a:rPr lang="ky-KG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эскертүү  </a:t>
            </a:r>
            <a:r>
              <a:rPr lang="ky-KG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y-KG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маселе боюнча:</a:t>
            </a:r>
            <a:endParaRPr lang="ky-KG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арызда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көрсөтсө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ыйгаруу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ошол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жүргүзүлөт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Tx/>
              <a:buChar char="-"/>
            </a:pP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экинчи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категориядагы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Tx/>
              <a:buChar char="-"/>
            </a:pP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категориядагы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Tx/>
              <a:buChar char="-"/>
            </a:pP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категориядагы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0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48745" cy="4351338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ky-KG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Тестирлөөнүн жыйынтыктары төмөнкүдөй </a:t>
            </a:r>
            <a:r>
              <a:rPr lang="ky-K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тартипте белгиленет: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суроолорунун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тестирлөөнүн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максималдуу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- 100 балл;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жооп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балл, 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жооп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балл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белгиленет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тесттерди 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убактысы – жалпы 2 саат 20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мүнөттү түзөт (анын ичине инструкциялоо да кирет)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86944" y="1978025"/>
            <a:ext cx="49668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Тестирлөөнүн </a:t>
            </a:r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босого баллынын </a:t>
            </a: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деңгээли: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баллдан төмөн </a:t>
            </a: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эмес болсо </a:t>
            </a: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-экинчи </a:t>
            </a:r>
            <a:r>
              <a:rPr lang="ky-K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 </a:t>
            </a: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категорияга;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75 </a:t>
            </a:r>
            <a:r>
              <a:rPr lang="ky-K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баллдан төмөн </a:t>
            </a: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эмес болсо </a:t>
            </a: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биринчи </a:t>
            </a:r>
            <a:r>
              <a:rPr lang="ky-K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 </a:t>
            </a: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категорияга;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80 </a:t>
            </a:r>
            <a:r>
              <a:rPr lang="ky-K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баллдан </a:t>
            </a: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 </a:t>
            </a: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эмес болсо </a:t>
            </a: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жогорку </a:t>
            </a:r>
            <a:r>
              <a:rPr lang="ky-K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 </a:t>
            </a:r>
            <a:r>
              <a:rPr lang="ky-K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категорияга карата.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45727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6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5928" y="-305661"/>
            <a:ext cx="3851564" cy="1829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2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250872" y="2161309"/>
            <a:ext cx="6705601" cy="412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Эскертүү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Аттестациядан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өтпөй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калган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мугалимдер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Тестирлөөнүн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бөлүгү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өз-өзүнчө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босого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баллдын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деңгээлин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албаган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билдирилген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категорияга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аттестациядан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өтпөй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калды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аныкталат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Билдирилген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квалификациялык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категориясы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ырасталбаган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акы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төлөө</a:t>
            </a:r>
            <a:r>
              <a:rPr lang="ky-KG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негизинде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убакытта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кайталап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аттестациядан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өтүүгө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укугу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9149607-876C-84A3-65FD-63A1D412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14454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 РЕСПУБЛИКАСЫНЫН ЖАЛПЫ БИЛИМ БЕРҮҮ МЕКТЕПТЕРИНИН МУГАЛИМДЕРИНИН АТТЕСТАЦИЯСЫ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Google Shape;89;p1" descr="https://edu.gov.kg/media/organizations/%D0%BE%D1%81%D0%BD%D0%BE%D0%B2%D0%BD%D0%BE%D0%B9.png">
            <a:extLst>
              <a:ext uri="{FF2B5EF4-FFF2-40B4-BE49-F238E27FC236}">
                <a16:creationId xmlns:a16="http://schemas.microsoft.com/office/drawing/2014/main" id="{33F16C0F-EB59-29CD-E9C3-BA728348A4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691" y="-305661"/>
            <a:ext cx="2660073" cy="19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2"/>
          <p:cNvSpPr txBox="1">
            <a:spLocks noGrp="1"/>
          </p:cNvSpPr>
          <p:nvPr>
            <p:ph idx="1"/>
          </p:nvPr>
        </p:nvSpPr>
        <p:spPr>
          <a:xfrm>
            <a:off x="609600" y="2161309"/>
            <a:ext cx="4765675" cy="401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Тестирлөө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бөлүктөн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бөлүгү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Экинчи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бөлүгү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компетенттүүлүк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Үчүнчү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бөлүгү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компетенттүүлүк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97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1260</Words>
  <Application>Microsoft Office PowerPoint</Application>
  <PresentationFormat>Широкоэкранный</PresentationFormat>
  <Paragraphs>128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КЫРГЫЗ РЕСПУБЛИКАСЫНЫН ЖАЛПЫ БИЛИМ БЕРҮҮ МЕКТЕПТЕРИНИН МУГАЛИМДЕРИНИН АТТЕСТАЦИЯСЫ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5-ый Национальный форум по ЦУР-4 «Всё для образования – образование для всех»  «Проблемы и возможности трансформации образования для достижения ЦУР-4»</dc:title>
  <dc:creator>Пользователь</dc:creator>
  <cp:lastModifiedBy>Admin</cp:lastModifiedBy>
  <cp:revision>85</cp:revision>
  <dcterms:created xsi:type="dcterms:W3CDTF">2023-10-24T18:08:13Z</dcterms:created>
  <dcterms:modified xsi:type="dcterms:W3CDTF">2023-12-12T09:05:13Z</dcterms:modified>
</cp:coreProperties>
</file>