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1" r:id="rId2"/>
    <p:sldId id="292" r:id="rId3"/>
    <p:sldId id="274" r:id="rId4"/>
    <p:sldId id="277" r:id="rId5"/>
    <p:sldId id="285" r:id="rId6"/>
    <p:sldId id="272" r:id="rId7"/>
    <p:sldId id="275" r:id="rId8"/>
    <p:sldId id="278" r:id="rId9"/>
    <p:sldId id="279" r:id="rId10"/>
    <p:sldId id="286" r:id="rId11"/>
    <p:sldId id="280" r:id="rId12"/>
    <p:sldId id="281" r:id="rId13"/>
    <p:sldId id="288" r:id="rId14"/>
    <p:sldId id="289" r:id="rId15"/>
    <p:sldId id="290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0962" autoAdjust="0"/>
  </p:normalViewPr>
  <p:slideViewPr>
    <p:cSldViewPr snapToGrid="0">
      <p:cViewPr varScale="1">
        <p:scale>
          <a:sx n="67" d="100"/>
          <a:sy n="67" d="100"/>
        </p:scale>
        <p:origin x="83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5E7A4-E997-487E-80B6-DBB7C39FE3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5C714-9EED-42C2-A55C-8B7401DF1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8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C9EA7-AA16-0425-D13E-AF6E61509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6DE9B6-EC13-32BA-B58F-AEB5BB1A7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2A9192-BD22-D120-B15D-CBA2C3999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6598F-1168-782D-2E40-B404A2C19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FAA20E-54B2-4504-152E-2A6CA9033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02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B2DC7-6D99-E630-A327-5BA31AE6C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E446D3-C01E-F806-906C-6BB9EF627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2F39AE-207B-8FA5-56B6-924743E6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FCF052-DDC1-BE8F-854B-7B3187F5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504AA5-7AAB-F242-831F-024C25D6F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3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DB4B1B-9DFC-B390-322E-AB8B81141D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14F5F2-F443-1585-C828-A941553D5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A361DE-23C8-C028-D4FB-A26067BC2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CB2484-2B9B-D096-6DFB-17D72E1A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8A5A41-9264-9EB5-A7A7-063B6A72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47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946A3B-5684-E202-2944-F6E56434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3372A9-49A5-DE66-FB32-6FD50E33D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D004C9-A35C-8C7D-480B-EB9B70EB0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8D749B-91A4-B740-CB20-D47A4F41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C79CB1-9390-13DC-7C9F-028DFC65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8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F58AB5-98F4-B754-BB92-DACC7402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63F06E-18E8-622F-26B5-1DC72A2FD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8451CE-C0B4-DF1C-10E1-57F030BD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246832-2CCD-65C0-B309-569763EEC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4D67D6-95C2-9149-48E4-549D5F13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2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41140-F058-B7E2-D01C-24005E68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F45B89-34F7-36AF-287B-76D390483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8E9BDE-8EA6-4B6B-BD00-CE463D91F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593AE0-7F69-4CFC-93B3-2C94EB56E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0AB28B-4C3D-CC3F-96C9-698D58C08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07CD88-506D-68F9-D6C9-8E6F423A1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31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5BBCEF-350C-EFAE-A3E6-6B346E5E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A89CD5-49D7-94F9-DFC4-951239A64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C15FDE-9196-A1A3-5ECA-CED3837B8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3E14603-C8F7-8CFE-B024-25E87C896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29D8B4F-A9CD-3A75-85D7-67E7E641F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BA7861-8122-4021-4103-D82C05773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9D1049-ADAE-FC3F-517B-C02252508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2A3D752-3EB8-2CA9-EA74-4889831BE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16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84989-3989-A8BC-3AB7-FFA77BB8A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98C79E4-6EEE-66F3-0A12-8D486EF2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048444-010C-CB0A-A86E-7EF64A5E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9FC74D-1CFD-DF04-EFB6-775BD3DC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03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689688-B298-C03A-AD62-47078A82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B8C9C93-653F-61A7-47F9-741F07968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65E806-5B59-A7E7-B8BB-5BE208427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69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65F992-53E7-FF25-3BD3-E79BE0FF9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7F09D5-6F9A-6E78-FD94-D3E43C8A8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BF0666-BAC2-275C-8471-7916CCC52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53C4FF-D5DE-DF9C-A06E-9429CED97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5486D7-1F23-0C19-C50F-D653E7D9C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F00026-34A2-54EC-2CFA-FCC4992A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7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609D55-C101-6A47-49EF-95AC096B2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8CD5C5-E189-383A-14F1-CC714647F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B5CE0A-0700-3EE9-9E08-7A645D235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3A5352-312E-8990-4329-E5A9A6931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03B770-D619-8A94-65AF-C1AF488EB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09344B-4734-27BD-281D-3B6F56D56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5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3F08D4-63B9-E19E-5163-929154D6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C6C8B5-A3EA-626C-3269-FB2FC7FFF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9D8A7A-20C3-3F6C-9821-BFB1046EC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DF0B7-CF36-444B-A0E1-2067E77DF8F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35395F-633A-DD98-4298-D571D043A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4F51F1-6383-31C9-88A3-3077628905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5018E-0FEA-4745-A61B-8E0B05575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25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BRY8NGGglf1biXLJA0v0HovOW-LQzb-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49607-876C-84A3-65FD-63A1D412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55964"/>
            <a:ext cx="8927667" cy="185650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КЫРГЫЗ РЕСПУБЛИКАСЫНЫН ЖАЛПЫ БИЛИМ БЕРҮҮ МЕКТЕПТЕРИНИН МУГАЛИМДЕРИНИН АТТЕСТАЦИЯСЫ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91EE74-C802-5E99-F322-659402DC8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34000" y="3172690"/>
            <a:ext cx="5652655" cy="303414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 РЕСПУБЛИКАСЫНЫН БИЛИМ БЕРҮҮ ЖАНА ИЛИМ МИНИСТРЛИГИ</a:t>
            </a:r>
          </a:p>
          <a:p>
            <a:r>
              <a:rPr lang="ky-KG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Билим берүүнүн сапатын баалоо жана маалыматтык технологиялар улуттук борбору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Google Shape;89;p1" descr="https://edu.gov.kg/media/organizations/%D0%BE%D1%81%D0%BD%D0%BE%D0%B2%D0%BD%D0%BE%D0%B9.png">
            <a:extLst>
              <a:ext uri="{FF2B5EF4-FFF2-40B4-BE49-F238E27FC236}">
                <a16:creationId xmlns:a16="http://schemas.microsoft.com/office/drawing/2014/main" id="{33F16C0F-EB59-29CD-E9C3-BA728348A4F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97961" y="-305662"/>
            <a:ext cx="2694039" cy="25897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94;p2" descr="फोटो विवरण उपलब्ध छैन।">
            <a:extLst>
              <a:ext uri="{FF2B5EF4-FFF2-40B4-BE49-F238E27FC236}">
                <a16:creationId xmlns:a16="http://schemas.microsoft.com/office/drawing/2014/main" id="{E4C532AF-C208-3697-2021-5E4E26CFB34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5819" y="3172690"/>
            <a:ext cx="4727457" cy="3400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7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(видео)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процедурасы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9309"/>
            <a:ext cx="10515600" cy="477765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БаалооАпп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видео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нускамасы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тилинде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берилет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шилтемеси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төмөндө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көрсөтүлөт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Бишкек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шаарында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88 методист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маалымат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аттестациялоодо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тууралуу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билишет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иштешет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</a:t>
            </a:r>
            <a:r>
              <a:rPr lang="ky-K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tps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://drive.google.com/drive/folders/1BRY8NGGglf1biXLJA0v0HovOW-LQzb-n</a:t>
            </a:r>
            <a:endParaRPr lang="ru-RU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шайкештик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пайызы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корутундунун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киргизилет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БаалооАпп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тарабынан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натыйжанын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скриншоту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сканирленген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өтүнмө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ээсине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аркылуу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жөнөтүлөт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шайкештик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натыйжасын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Критерийлерге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ылайыктуу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бааланат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жооп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берет"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корутунду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ээси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корутундунун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көчүрмөсүн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видеосабакка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шилтеме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тиркейт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81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(видео)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процедурасы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Эгерде 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 критерийлерге жооп бербесе, </a:t>
            </a: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башка сабактарды окутууну жана даярдоону жакшыртуу үчүн БаалооАпп программасы тарабынан берилген сабак боюнча </a:t>
            </a:r>
            <a:r>
              <a:rPr lang="ky-K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пикирлерин жана талдоолорун </a:t>
            </a:r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берет;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Сабактын 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 экендигин тастыктоо жана аттестациянын жүрүшүндө баалоо жүргүзүү катары </a:t>
            </a:r>
            <a:r>
              <a:rPr lang="ky-K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ведомстволук мекеменин эксперттери БаалооАпп программасынын 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маалыматтарын текшериши </a:t>
            </a: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мүмкүн;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Эгерде 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 "Ылайыктуу" деп бааланса, </a:t>
            </a:r>
            <a:r>
              <a:rPr lang="ky-K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 2 балл алат, 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алар санариптик портфолиону баалоонун кумулятивдик критерийлери менен жыйынтыкталат.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487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(видео)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сабакка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коюлган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техникалык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талаптарынан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y-K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Сабактын видео жазуусунун узактыгы 25тен 45 мүнөткө </a:t>
            </a:r>
            <a:r>
              <a:rPr lang="ky-K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чейин;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y-K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 </a:t>
            </a:r>
            <a:r>
              <a:rPr lang="ky-K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смартфонго же видеокамерага жазылышы мүмкүн, видеокамера штативге орнотулган учурда санарип сабактын сапаты жакшы болот;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өзүн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камерага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тааныштырып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кайсы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предметти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кайсы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класста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жаздырылышы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байкоочу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видеокамера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орнотулган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болгондой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көрүнүп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тургандай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көрүнүшү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ky-K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y-K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 </a:t>
            </a:r>
            <a:r>
              <a:rPr lang="ky-K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сапаты мугалим менен окуучулардын сөздөрүн так айырмалоо үчүн жетиштүү болушу керек</a:t>
            </a:r>
            <a:r>
              <a:rPr lang="ky-K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388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49607-876C-84A3-65FD-63A1D412D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065" y="402699"/>
            <a:ext cx="9144000" cy="1703192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КЫРГЫЗ РЕСПУБЛИКАСЫНЫН ЖАЛПЫ БИЛИМ БЕРҮҮ МЕКТЕПТЕРИНИН МУГАЛИМДЕРИНИН АТТЕСТАЦИЯСЫ</a:t>
            </a:r>
            <a:endParaRPr lang="ru-RU" sz="2400" dirty="0">
              <a:solidFill>
                <a:schemeClr val="accent1"/>
              </a:solidFill>
            </a:endParaRPr>
          </a:p>
        </p:txBody>
      </p:sp>
      <p:pic>
        <p:nvPicPr>
          <p:cNvPr id="4" name="Google Shape;89;p1" descr="https://edu.gov.kg/media/organizations/%D0%BE%D1%81%D0%BD%D0%BE%D0%B2%D0%BD%D0%BE%D0%B9.png">
            <a:extLst>
              <a:ext uri="{FF2B5EF4-FFF2-40B4-BE49-F238E27FC236}">
                <a16:creationId xmlns:a16="http://schemas.microsoft.com/office/drawing/2014/main" id="{33F16C0F-EB59-29CD-E9C3-BA728348A4F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97961" y="-305662"/>
            <a:ext cx="2694039" cy="25897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934065" y="1312267"/>
            <a:ext cx="10703753" cy="4925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Урматтуу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методистер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Сиздер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даярдалган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суроолорго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жооп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берип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койсоңуздар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endParaRPr lang="ru-RU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ru-RU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суроо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y-KG" sz="2800" b="1" dirty="0">
                <a:solidFill>
                  <a:srgbClr val="FF0000"/>
                </a:solidFill>
              </a:rPr>
              <a:t>С</a:t>
            </a:r>
            <a:r>
              <a:rPr lang="ky-KG" sz="2800" b="1" dirty="0" smtClean="0">
                <a:solidFill>
                  <a:srgbClr val="FF0000"/>
                </a:solidFill>
              </a:rPr>
              <a:t>анариптик </a:t>
            </a:r>
            <a:r>
              <a:rPr lang="ky-KG" sz="2800" b="1" dirty="0">
                <a:solidFill>
                  <a:srgbClr val="FF0000"/>
                </a:solidFill>
              </a:rPr>
              <a:t>сабакты (видео жазууну) </a:t>
            </a:r>
            <a:r>
              <a:rPr lang="ky-KG" sz="2800" b="1" dirty="0" smtClean="0">
                <a:solidFill>
                  <a:srgbClr val="FF0000"/>
                </a:solidFill>
              </a:rPr>
              <a:t>баалоодо канча критерийлерден өткөрүлөт жана кайсы </a:t>
            </a:r>
            <a:r>
              <a:rPr lang="ky-KG" sz="2800" b="1" dirty="0" smtClean="0">
                <a:solidFill>
                  <a:srgbClr val="FF0000"/>
                </a:solidFill>
              </a:rPr>
              <a:t>локалдык актыга негизделет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ky-KG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2-суроо: </a:t>
            </a:r>
            <a:r>
              <a:rPr lang="ky-KG" sz="2800" b="1" dirty="0">
                <a:solidFill>
                  <a:srgbClr val="FF0000"/>
                </a:solidFill>
              </a:rPr>
              <a:t>Санариптик сабакты (видео жазууну) баалоодо </a:t>
            </a:r>
            <a:r>
              <a:rPr lang="ky-KG" sz="2800" b="1" dirty="0" smtClean="0">
                <a:solidFill>
                  <a:srgbClr val="FF0000"/>
                </a:solidFill>
              </a:rPr>
              <a:t>кайсы предметтик комптетентүүлүктөргө таяныч жасоо </a:t>
            </a:r>
            <a:r>
              <a:rPr lang="ky-KG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зарыл?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8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Ыктыярдуу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аттестациянын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алкагында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(видео)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баалоонун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ky-K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BaalooApp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программасы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тарабынан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жүргүзүлгөн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жыйынтыктрады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өзү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окуй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тургандай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орнотулган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Таблицаны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толтурууга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тыюу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салынат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антпесе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упайларды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туура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эмес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эсептөө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коркунучу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бар.</a:t>
            </a:r>
          </a:p>
          <a:p>
            <a:pPr marL="0" indent="0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Критерийлердин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таблицасы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ушул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Жобонун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тиркемесинде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тиркелет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48125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Ыктыярдуу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аттестациянын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алкагында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(видео)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баалоонун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y-K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 сабакка жалпы форма боюнча байкоо жүргүзүүнү видео  нускаманы төмөнкү </a:t>
            </a:r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сайттан көрүүнү сунуштайбыз</a:t>
            </a:r>
            <a:endParaRPr lang="ky-K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посмотреть видео инструкцию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общей форме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за цифровым уроком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hlinkClick r:id="rId2"/>
              </a:rPr>
              <a:t>https</a:t>
            </a:r>
            <a:r>
              <a:rPr lang="ru-RU" dirty="0">
                <a:hlinkClick r:id="rId2"/>
              </a:rPr>
              <a:t>://drive.google.com/drive/folders/1BRY8NGGglf1biXLJA0v0HovOW-LQzb-n</a:t>
            </a:r>
            <a:endParaRPr lang="ru-RU" dirty="0"/>
          </a:p>
          <a:p>
            <a:endParaRPr lang="ky-KG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470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31930-A416-CF18-1446-1C6867A47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958" y="685864"/>
            <a:ext cx="4655908" cy="112651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Методистин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милдеттери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25ABE1-026C-4DAF-48DD-9F4D70098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530" y="4487632"/>
            <a:ext cx="6172200" cy="11265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Көңүл</a:t>
            </a: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бурганыңыздарга</a:t>
            </a: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чоң</a:t>
            </a: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рахмат</a:t>
            </a: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B74913-2D38-58D3-EBF3-B49A37321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6266" y="2225342"/>
            <a:ext cx="3932237" cy="3811588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Ыктыярдуу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аттестацияга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катышуу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экспертизага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берилген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сабактар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аркылуу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мугалимдердин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тажрыйбасынын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натыйжалуулугун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аныктайт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изилдейт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Google Shape;89;p1" descr="https://edu.gov.kg/media/organizations/%D0%BE%D1%81%D0%BD%D0%BE%D0%B2%D0%BD%D0%BE%D0%B9.png">
            <a:extLst>
              <a:ext uri="{FF2B5EF4-FFF2-40B4-BE49-F238E27FC236}">
                <a16:creationId xmlns:a16="http://schemas.microsoft.com/office/drawing/2014/main" id="{06E0C386-08E3-8417-113F-5EB87F1EFA4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89828" y="685864"/>
            <a:ext cx="3401603" cy="33690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175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49607-876C-84A3-65FD-63A1D412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55964"/>
            <a:ext cx="8927667" cy="185650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КЫРГЫЗ РЕСПУБЛИКАСЫНЫН ЖАЛПЫ БИЛИМ БЕРҮҮ МЕКТЕПТЕРИНИН МУГАЛИМДЕРИНИН АТТЕСТАЦИЯСЫ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91EE74-C802-5E99-F322-659402DC8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34000" y="3172690"/>
            <a:ext cx="5652655" cy="3034145"/>
          </a:xfrm>
        </p:spPr>
        <p:txBody>
          <a:bodyPr>
            <a:normAutofit lnSpcReduction="10000"/>
          </a:bodyPr>
          <a:lstStyle/>
          <a:p>
            <a:r>
              <a:rPr lang="ky-KG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Райондук жана шаардык билим берүү бөлүмдөрүнүн </a:t>
            </a:r>
            <a:r>
              <a:rPr lang="ky-KG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жоопту методистерине, жалпы билим берүү мектептеринин жетекчилерине, мугалимдерине</a:t>
            </a:r>
            <a:r>
              <a:rPr lang="ky-KG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усулдук сунуштар.</a:t>
            </a:r>
          </a:p>
          <a:p>
            <a:r>
              <a:rPr lang="ky-KG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Вебинардын темасы: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негизги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сунуштар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Google Shape;89;p1" descr="https://edu.gov.kg/media/organizations/%D0%BE%D1%81%D0%BD%D0%BE%D0%B2%D0%BD%D0%BE%D0%B9.png">
            <a:extLst>
              <a:ext uri="{FF2B5EF4-FFF2-40B4-BE49-F238E27FC236}">
                <a16:creationId xmlns:a16="http://schemas.microsoft.com/office/drawing/2014/main" id="{33F16C0F-EB59-29CD-E9C3-BA728348A4F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97961" y="-305662"/>
            <a:ext cx="2694039" cy="258972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0491EE74-C802-5E99-F322-659402DC8647}"/>
              </a:ext>
            </a:extLst>
          </p:cNvPr>
          <p:cNvSpPr txBox="1">
            <a:spLocks/>
          </p:cNvSpPr>
          <p:nvPr/>
        </p:nvSpPr>
        <p:spPr>
          <a:xfrm>
            <a:off x="839789" y="3172690"/>
            <a:ext cx="4494212" cy="31865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 РЕСПУБЛИКАСЫНЫН БИЛИМ БЕРҮҮ ЖАНА ИЛИМ МИНИСТРЛИГИ</a:t>
            </a:r>
          </a:p>
          <a:p>
            <a:r>
              <a:rPr lang="ky-KG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Билим берүүнүн сапатын баалоо жана маалыматтык технологиялар улуттук борбору</a:t>
            </a:r>
            <a:endParaRPr lang="ru-RU" sz="2800" b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1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49607-876C-84A3-65FD-63A1D412D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065" y="402699"/>
            <a:ext cx="9144000" cy="1703192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КЫРГЫЗ РЕСПУБЛИКАСЫНЫН ЖАЛПЫ БИЛИМ БЕРҮҮ МЕКТЕПТЕРИНИН МУГАЛИМДЕРИНИН АТТЕСТАЦИЯСЫ</a:t>
            </a:r>
            <a:endParaRPr lang="ru-RU" sz="2800" dirty="0">
              <a:solidFill>
                <a:schemeClr val="accent1"/>
              </a:solidFill>
            </a:endParaRPr>
          </a:p>
        </p:txBody>
      </p:sp>
      <p:pic>
        <p:nvPicPr>
          <p:cNvPr id="4" name="Google Shape;89;p1" descr="https://edu.gov.kg/media/organizations/%D0%BE%D1%81%D0%BD%D0%BE%D0%B2%D0%BD%D0%BE%D0%B9.png">
            <a:extLst>
              <a:ext uri="{FF2B5EF4-FFF2-40B4-BE49-F238E27FC236}">
                <a16:creationId xmlns:a16="http://schemas.microsoft.com/office/drawing/2014/main" id="{33F16C0F-EB59-29CD-E9C3-BA728348A4F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97961" y="-305662"/>
            <a:ext cx="2694039" cy="25897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934065" y="1312267"/>
            <a:ext cx="10703753" cy="486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төмөнкү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квалификациялык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категорияларды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ыйгаруу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жүргүзүлөт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ru-RU" sz="2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экинчи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квалификациялык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категориядагы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endParaRPr lang="ru-RU" sz="24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ru-RU" sz="2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биринчи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квалификациялык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категориядагы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endParaRPr lang="ru-RU" sz="24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ru-RU" sz="24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жогорку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квалификациялык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категориядагы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333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49607-876C-84A3-65FD-63A1D412D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065" y="402699"/>
            <a:ext cx="9144000" cy="1703192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КЫРГЫЗ РЕСПУБЛИКАСЫНЫН ЖАЛПЫ БИЛИМ БЕРҮҮ МЕКТЕПТЕРИНИН МУГАЛИМДЕРИНИН АТТЕСТАЦИЯСЫ</a:t>
            </a:r>
            <a:endParaRPr lang="ru-RU" sz="2400" dirty="0">
              <a:solidFill>
                <a:schemeClr val="accent1"/>
              </a:solidFill>
            </a:endParaRPr>
          </a:p>
        </p:txBody>
      </p:sp>
      <p:pic>
        <p:nvPicPr>
          <p:cNvPr id="4" name="Google Shape;89;p1" descr="https://edu.gov.kg/media/organizations/%D0%BE%D1%81%D0%BD%D0%BE%D0%B2%D0%BD%D0%BE%D0%B9.png">
            <a:extLst>
              <a:ext uri="{FF2B5EF4-FFF2-40B4-BE49-F238E27FC236}">
                <a16:creationId xmlns:a16="http://schemas.microsoft.com/office/drawing/2014/main" id="{33F16C0F-EB59-29CD-E9C3-BA728348A4F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97961" y="-305662"/>
            <a:ext cx="2694039" cy="25897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934065" y="1312267"/>
            <a:ext cx="10703753" cy="363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Топтоочу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баллдын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төмөнкү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категорияларга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ылайыктыгын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көрсөткөн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саны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2-категория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баллдан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кем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эмес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1-категория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баллдан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кем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эмес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0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жогорку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баллдан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кем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эмес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568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49607-876C-84A3-65FD-63A1D412D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065" y="402699"/>
            <a:ext cx="9144000" cy="1703192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КЫРГЫЗ РЕСПУБЛИКАСЫНЫН ЖАЛПЫ БИЛИМ БЕРҮҮ МЕКТЕПТЕРИНИН МУГАЛИМДЕРИНИН АТТЕСТАЦИЯСЫ</a:t>
            </a:r>
            <a:endParaRPr lang="ru-RU" sz="2800" dirty="0">
              <a:solidFill>
                <a:schemeClr val="accent1"/>
              </a:solidFill>
            </a:endParaRPr>
          </a:p>
        </p:txBody>
      </p:sp>
      <p:pic>
        <p:nvPicPr>
          <p:cNvPr id="4" name="Google Shape;89;p1" descr="https://edu.gov.kg/media/organizations/%D0%BE%D1%81%D0%BD%D0%BE%D0%B2%D0%BD%D0%BE%D0%B9.png">
            <a:extLst>
              <a:ext uri="{FF2B5EF4-FFF2-40B4-BE49-F238E27FC236}">
                <a16:creationId xmlns:a16="http://schemas.microsoft.com/office/drawing/2014/main" id="{33F16C0F-EB59-29CD-E9C3-BA728348A4F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97961" y="-305662"/>
            <a:ext cx="2694039" cy="25897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934065" y="1312267"/>
            <a:ext cx="10703753" cy="5356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Урматтуу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методистер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Сиздер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даярдалган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суроолорго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жооп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берип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койсоңуздар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endParaRPr lang="ru-RU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суроо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сабактын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жыйынтыгы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топтоочу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баллдын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канча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болушу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Жообу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 балл.</a:t>
            </a:r>
          </a:p>
          <a:p>
            <a:pPr lvl="0"/>
            <a:endParaRPr lang="ky-KG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2-суроо: </a:t>
            </a:r>
            <a:r>
              <a:rPr lang="ky-KG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Эгерде мугалимдин санариптик сабагы критерийлерге ылайыктуулугу туура </a:t>
            </a:r>
            <a:r>
              <a:rPr lang="ky-KG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келсе босого </a:t>
            </a:r>
            <a:r>
              <a:rPr lang="ky-KG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пайызы канчадан кем эмес болуусу зарыл? </a:t>
            </a:r>
            <a:r>
              <a:rPr lang="ky-KG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Жообу: Босого пайызы - 60% дан кем эмес 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2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49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Корутунду</a:t>
            </a:r>
            <a:endParaRPr lang="ru-RU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4902345"/>
          </a:xfrm>
        </p:spPr>
        <p:txBody>
          <a:bodyPr>
            <a:normAutofit fontScale="25000" lnSpcReduction="20000"/>
          </a:bodyPr>
          <a:lstStyle/>
          <a:p>
            <a:pPr marL="1143000" indent="-1143000">
              <a:buAutoNum type="arabicPeriod"/>
            </a:pP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Корудунду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төмөнкү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берилген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</a:t>
            </a:r>
            <a:r>
              <a:rPr lang="ru-RU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тарабынан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толтурулат</a:t>
            </a: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Арыз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ээсисин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аты-жөнү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Билим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уюмунун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аталышы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толук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Уставга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ылайык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толтурулат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Шаардын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аталышы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Окуткан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y-KG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Сабакка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шилтеме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көрсөтүлөт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датасы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көрсөтүлөт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Алынган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шайкештик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пайызы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көрсөтүлөт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Жыйынтыгында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төмөнкү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критерийдин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белги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көрсөтүлөт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Критерийлерге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жооп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берет (же)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Критерийлерге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жооп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бербейт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Методисттин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аты-жөнү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толук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тамгасы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коюлат</a:t>
            </a:r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Датасы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3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222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Ыктыярдуу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аттестациянын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алкагында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(видео) </a:t>
            </a:r>
            <a:r>
              <a:rPr lang="ru-RU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баалоонун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критерийлери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жол-жоболору</a:t>
            </a:r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ky-KG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y-KG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 сабакты баалоо 3-этаптан турат:</a:t>
            </a:r>
          </a:p>
          <a:p>
            <a:pPr marL="0" lvl="0" indent="0" algn="just">
              <a:buNone/>
            </a:pPr>
            <a:r>
              <a:rPr lang="ky-KG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	С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анариптик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(видео)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критерийлери</a:t>
            </a:r>
            <a:r>
              <a:rPr lang="ky-KG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нен;</a:t>
            </a:r>
          </a:p>
          <a:p>
            <a:pPr marL="0" lvl="0" indent="0" algn="just"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	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(видео)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процедурасынан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	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(видео)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сабакка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коюлган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техникалык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талаптарынан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4184"/>
          </a:xfrm>
        </p:spPr>
        <p:txBody>
          <a:bodyPr>
            <a:noAutofit/>
          </a:bodyPr>
          <a:lstStyle/>
          <a:p>
            <a:pPr lvl="0"/>
            <a:r>
              <a:rPr lang="ky-KG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1-этабы: С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анариптик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(видео)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критерийлери</a:t>
            </a:r>
            <a:r>
              <a:rPr lang="ky-KG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y-KG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берүүнүн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бекитилген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педагогдун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кесиптик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компетенттүүлүгүнө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коюлган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алпы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уюмдарынын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кызматкеринин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кесиптик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ченемдик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документтер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Окутуу</a:t>
            </a: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деңгээлинин</a:t>
            </a: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үч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негизги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функция</a:t>
            </a:r>
            <a:r>
              <a:rPr lang="ky-KG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каралат</a:t>
            </a: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14350" indent="-514350">
              <a:buAutoNum type="arabicPeriod"/>
            </a:pP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Окутууну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пландаштыруу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ишке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ашыруу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билим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берүүнүн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стандартынын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талаптарына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ылайык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514350" indent="-514350">
              <a:buAutoNum type="arabicPeriod"/>
            </a:pP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оопсуз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билим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чөйрөсүн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түзүү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AutoNum type="arabicPeriod"/>
            </a:pP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окуучуларга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кайтарым байланыш </a:t>
            </a:r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кайтаруу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39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(видео)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баалоо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процедурасы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9309"/>
            <a:ext cx="10515600" cy="47776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видеосабакты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баалоону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Рай/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ШаарБББ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алдындагы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окуу-методикалык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кабинеттердин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методисттери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жүргүзөт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жана сабактын сапаты боюнча жоопкерчилик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аларга жүктөлөт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Арыз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ээси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 /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ШаарБББнын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алдындагы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окуу-методикалык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тарабынан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түзүлгөн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видеосабакка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шилтемени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электрондук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аркылуу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методистке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жөнөтөт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корутунду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алат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Корутунду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алуу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 берүү </a:t>
            </a:r>
            <a:r>
              <a:rPr lang="ru-RU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жолдору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– </a:t>
            </a:r>
            <a:r>
              <a:rPr lang="ru-RU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санариптик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форматта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жүргүзүлөт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БаалооАпп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электрондук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тиркемесин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байкоонун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универсалдуу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y-KG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колдонуу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аттестациялануучу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учурдан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тартып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күндүн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ичинде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сунушталган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колдонуу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байкоо жүргүзүүгө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тийиш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656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808</Words>
  <Application>Microsoft Office PowerPoint</Application>
  <PresentationFormat>Широкоэкранный</PresentationFormat>
  <Paragraphs>111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КЫРГЫЗ РЕСПУБЛИКАСЫНЫН ЖАЛПЫ БИЛИМ БЕРҮҮ МЕКТЕПТЕРИНИН МУГАЛИМДЕРИНИН АТТЕСТАЦИЯСЫ</vt:lpstr>
      <vt:lpstr>КЫРГЫЗ РЕСПУБЛИКАСЫНЫН ЖАЛПЫ БИЛИМ БЕРҮҮ МЕКТЕПТЕРИНИН МУГАЛИМДЕРИНИН АТТЕСТАЦИЯСЫ</vt:lpstr>
      <vt:lpstr>КЫРГЫЗ РЕСПУБЛИКАСЫНЫН ЖАЛПЫ БИЛИМ БЕРҮҮ МЕКТЕПТЕРИНИН МУГАЛИМДЕРИНИН АТТЕСТАЦИЯСЫ</vt:lpstr>
      <vt:lpstr>КЫРГЫЗ РЕСПУБЛИКАСЫНЫН ЖАЛПЫ БИЛИМ БЕРҮҮ МЕКТЕПТЕРИНИН МУГАЛИМДЕРИНИН АТТЕСТАЦИЯСЫ</vt:lpstr>
      <vt:lpstr>КЫРГЫЗ РЕСПУБЛИКАСЫНЫН ЖАЛПЫ БИЛИМ БЕРҮҮ МЕКТЕПТЕРИНИН МУГАЛИМДЕРИНИН АТТЕСТАЦИЯСЫ</vt:lpstr>
      <vt:lpstr>Санариптик сабакты баалоо боюнча Корутунду</vt:lpstr>
      <vt:lpstr> Ыктыярдуу аттестациянын алкагында санариптик (видео) сабакты баалоонун критерийлери жана жол-жоболору </vt:lpstr>
      <vt:lpstr>1-этабы: Санариптик (видео) сабакты баалоо критерийлери </vt:lpstr>
      <vt:lpstr>2. Санариптик (видео) сабакты баалоо процедурасы: </vt:lpstr>
      <vt:lpstr>2. Санариптик (видео) сабакты баалоо процедурасы: </vt:lpstr>
      <vt:lpstr>2. Санариптик (видео) сабакты баалоо процедурасы </vt:lpstr>
      <vt:lpstr>3. Санариптик (видео) сабакка коюлган техникалык талаптарынан </vt:lpstr>
      <vt:lpstr>КЫРГЫЗ РЕСПУБЛИКАСЫНЫН ЖАЛПЫ БИЛИМ БЕРҮҮ МЕКТЕПТЕРИНИН МУГАЛИМДЕРИНИН АТТЕСТАЦИЯСЫ</vt:lpstr>
      <vt:lpstr>Ыктыярдуу аттестациянын алкагында санариптик (видео) сабакты баалоонун критерийлери</vt:lpstr>
      <vt:lpstr>Ыктыярдуу аттестациянын алкагында санариптик (видео) сабакты баалоонун критерийлери</vt:lpstr>
      <vt:lpstr>Методистин милдеттери: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5-ый Национальный форум по ЦУР-4 «Всё для образования – образование для всех»  «Проблемы и возможности трансформации образования для достижения ЦУР-4»</dc:title>
  <dc:creator>Пользователь</dc:creator>
  <cp:lastModifiedBy>Admin</cp:lastModifiedBy>
  <cp:revision>54</cp:revision>
  <dcterms:created xsi:type="dcterms:W3CDTF">2023-10-24T18:08:13Z</dcterms:created>
  <dcterms:modified xsi:type="dcterms:W3CDTF">2023-12-12T08:17:35Z</dcterms:modified>
</cp:coreProperties>
</file>